
<file path=[Content_Types].xml><?xml version="1.0" encoding="utf-8"?>
<Types xmlns="http://schemas.openxmlformats.org/package/2006/content-types">
  <Default Extension="jpeg" ContentType="image/jpeg"/>
  <Default Extension="JPG" ContentType="image/.jpg"/>
  <Default Extension="wav" ContentType="audio/x-wav"/>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ppt/theme/themeOverride22.xml" ContentType="application/vnd.openxmlformats-officedocument.themeOverride+xml"/>
  <Override PartName="/ppt/theme/themeOverride23.xml" ContentType="application/vnd.openxmlformats-officedocument.themeOverride+xml"/>
  <Override PartName="/ppt/theme/themeOverride24.xml" ContentType="application/vnd.openxmlformats-officedocument.themeOverride+xml"/>
  <Override PartName="/ppt/theme/themeOverride25.xml" ContentType="application/vnd.openxmlformats-officedocument.themeOverride+xml"/>
  <Override PartName="/ppt/theme/themeOverride26.xml" ContentType="application/vnd.openxmlformats-officedocument.themeOverride+xml"/>
  <Override PartName="/ppt/theme/themeOverride27.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7" r:id="rId3"/>
  </p:sldMasterIdLst>
  <p:notesMasterIdLst>
    <p:notesMasterId r:id="rId5"/>
  </p:notesMasterIdLst>
  <p:handoutMasterIdLst>
    <p:handoutMasterId r:id="rId38"/>
  </p:handoutMasterIdLst>
  <p:sldIdLst>
    <p:sldId id="466" r:id="rId4"/>
    <p:sldId id="279" r:id="rId6"/>
    <p:sldId id="501" r:id="rId7"/>
    <p:sldId id="527" r:id="rId8"/>
    <p:sldId id="526" r:id="rId9"/>
    <p:sldId id="531" r:id="rId10"/>
    <p:sldId id="535" r:id="rId11"/>
    <p:sldId id="532" r:id="rId12"/>
    <p:sldId id="322" r:id="rId13"/>
    <p:sldId id="462" r:id="rId14"/>
    <p:sldId id="447" r:id="rId15"/>
    <p:sldId id="479" r:id="rId16"/>
    <p:sldId id="480" r:id="rId17"/>
    <p:sldId id="463" r:id="rId18"/>
    <p:sldId id="481" r:id="rId19"/>
    <p:sldId id="482" r:id="rId20"/>
    <p:sldId id="478" r:id="rId21"/>
    <p:sldId id="484" r:id="rId22"/>
    <p:sldId id="485" r:id="rId23"/>
    <p:sldId id="449" r:id="rId24"/>
    <p:sldId id="457" r:id="rId25"/>
    <p:sldId id="487" r:id="rId26"/>
    <p:sldId id="488" r:id="rId27"/>
    <p:sldId id="489" r:id="rId28"/>
    <p:sldId id="459" r:id="rId29"/>
    <p:sldId id="442" r:id="rId30"/>
    <p:sldId id="475" r:id="rId31"/>
    <p:sldId id="486" r:id="rId32"/>
    <p:sldId id="476" r:id="rId33"/>
    <p:sldId id="441" r:id="rId34"/>
    <p:sldId id="483" r:id="rId35"/>
    <p:sldId id="561" r:id="rId36"/>
    <p:sldId id="562" r:id="rId37"/>
  </p:sldIdLst>
  <p:sldSz cx="9144000" cy="5143500" type="screen16x9"/>
  <p:notesSz cx="6858000" cy="9144000"/>
  <p:custDataLst>
    <p:tags r:id="rId4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EDA00"/>
    <a:srgbClr val="7F7F7F"/>
    <a:srgbClr val="074F92"/>
    <a:srgbClr val="5E5E5E"/>
    <a:srgbClr val="014195"/>
    <a:srgbClr val="808080"/>
    <a:srgbClr val="CDCECE"/>
    <a:srgbClr val="595959"/>
    <a:srgbClr val="37415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autoAdjust="0"/>
  </p:normalViewPr>
  <p:slideViewPr>
    <p:cSldViewPr>
      <p:cViewPr varScale="1">
        <p:scale>
          <a:sx n="146" d="100"/>
          <a:sy n="146" d="100"/>
        </p:scale>
        <p:origin x="108" y="132"/>
      </p:cViewPr>
      <p:guideLst>
        <p:guide pos="2880"/>
        <p:guide orient="horz" pos="318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notesViewPr>
    <p:cSldViewPr>
      <p:cViewPr varScale="1">
        <p:scale>
          <a:sx n="86" d="100"/>
          <a:sy n="86" d="100"/>
        </p:scale>
        <p:origin x="-3810" y="-90"/>
      </p:cViewPr>
      <p:guideLst>
        <p:guide orient="horz" pos="2818"/>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2" Type="http://schemas.openxmlformats.org/officeDocument/2006/relationships/tags" Target="tags/tag206.xml"/><Relationship Id="rId41" Type="http://schemas.openxmlformats.org/officeDocument/2006/relationships/tableStyles" Target="tableStyles.xml"/><Relationship Id="rId40" Type="http://schemas.openxmlformats.org/officeDocument/2006/relationships/viewProps" Target="viewProps.xml"/><Relationship Id="rId4" Type="http://schemas.openxmlformats.org/officeDocument/2006/relationships/slide" Target="slides/slide1.xml"/><Relationship Id="rId39" Type="http://schemas.openxmlformats.org/officeDocument/2006/relationships/presProps" Target="presProps.xml"/><Relationship Id="rId38" Type="http://schemas.openxmlformats.org/officeDocument/2006/relationships/handoutMaster" Target="handoutMasters/handoutMaster1.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353A075-29DF-4CAE-8BA7-CDA0ED456C88}"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E3924EE-29F1-4E68-A53A-86CBCBDF827A}"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2B73EA-EE91-4E33-A9C1-8BF5DD7139A2}"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92B679-AE23-4750-8FB0-6513430B8953}"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173FEFC-5A44-4C02-99F1-5B7E9679A3F4}"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173FEFC-5A44-4C02-99F1-5B7E9679A3F4}"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2"/>
          <p:cNvSpPr>
            <a:spLocks noGrp="1" noRot="1" noChangeAspect="1" noTextEdit="1"/>
          </p:cNvSpPr>
          <p:nvPr>
            <p:ph type="sldImg"/>
          </p:nvPr>
        </p:nvSpPr>
        <p:spPr bwMode="auto">
          <a:xfrm>
            <a:off x="406400" y="1231900"/>
            <a:ext cx="5922963" cy="3332163"/>
          </a:xfrm>
          <a:noFill/>
          <a:ln>
            <a:solidFill>
              <a:srgbClr val="000000"/>
            </a:solidFill>
            <a:miter lim="800000"/>
          </a:ln>
        </p:spPr>
      </p:sp>
      <p:sp>
        <p:nvSpPr>
          <p:cNvPr id="12290" name="Rectangle 3"/>
          <p:cNvSpPr>
            <a:spLocks noGrp="1"/>
          </p:cNvSpPr>
          <p:nvPr>
            <p:ph type="body" idx="1"/>
          </p:nvPr>
        </p:nvSpPr>
        <p:spPr bwMode="auto">
          <a:noFill/>
        </p:spPr>
        <p:txBody>
          <a:bodyPr wrap="square" numCol="1" anchor="t" anchorCtr="0" compatLnSpc="1"/>
          <a:lstStyle/>
          <a:p>
            <a:pPr eaLnBrk="1" hangingPunct="1"/>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9" Type="http://schemas.openxmlformats.org/officeDocument/2006/relationships/tags" Target="../tags/tag23.xml"/><Relationship Id="rId8" Type="http://schemas.openxmlformats.org/officeDocument/2006/relationships/tags" Target="../tags/tag22.xml"/><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image" Target="../media/image3.emf"/><Relationship Id="rId3" Type="http://schemas.openxmlformats.org/officeDocument/2006/relationships/tags" Target="../tags/tag18.xml"/><Relationship Id="rId2" Type="http://schemas.openxmlformats.org/officeDocument/2006/relationships/tags" Target="../tags/tag17.xml"/><Relationship Id="rId12" Type="http://schemas.openxmlformats.org/officeDocument/2006/relationships/tags" Target="../tags/tag26.xml"/><Relationship Id="rId11" Type="http://schemas.openxmlformats.org/officeDocument/2006/relationships/tags" Target="../tags/tag25.xml"/><Relationship Id="rId10" Type="http://schemas.openxmlformats.org/officeDocument/2006/relationships/tags" Target="../tags/tag24.xml"/><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9" Type="http://schemas.openxmlformats.org/officeDocument/2006/relationships/tags" Target="../tags/tag33.xml"/><Relationship Id="rId8" Type="http://schemas.openxmlformats.org/officeDocument/2006/relationships/tags" Target="../tags/tag32.xml"/><Relationship Id="rId7" Type="http://schemas.openxmlformats.org/officeDocument/2006/relationships/tags" Target="../tags/tag31.xml"/><Relationship Id="rId6" Type="http://schemas.openxmlformats.org/officeDocument/2006/relationships/tags" Target="../tags/tag30.xml"/><Relationship Id="rId5" Type="http://schemas.openxmlformats.org/officeDocument/2006/relationships/image" Target="../media/image3.emf"/><Relationship Id="rId4" Type="http://schemas.openxmlformats.org/officeDocument/2006/relationships/tags" Target="../tags/tag29.xml"/><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9" Type="http://schemas.openxmlformats.org/officeDocument/2006/relationships/tags" Target="../tags/tag40.xml"/><Relationship Id="rId8" Type="http://schemas.openxmlformats.org/officeDocument/2006/relationships/tags" Target="../tags/tag39.xml"/><Relationship Id="rId7" Type="http://schemas.openxmlformats.org/officeDocument/2006/relationships/tags" Target="../tags/tag38.xml"/><Relationship Id="rId6" Type="http://schemas.openxmlformats.org/officeDocument/2006/relationships/tags" Target="../tags/tag37.xml"/><Relationship Id="rId5" Type="http://schemas.openxmlformats.org/officeDocument/2006/relationships/tags" Target="../tags/tag36.xml"/><Relationship Id="rId4" Type="http://schemas.openxmlformats.org/officeDocument/2006/relationships/image" Target="../media/image3.emf"/><Relationship Id="rId3" Type="http://schemas.openxmlformats.org/officeDocument/2006/relationships/tags" Target="../tags/tag35.xml"/><Relationship Id="rId2" Type="http://schemas.openxmlformats.org/officeDocument/2006/relationships/tags" Target="../tags/tag34.xml"/><Relationship Id="rId13" Type="http://schemas.openxmlformats.org/officeDocument/2006/relationships/tags" Target="../tags/tag44.xml"/><Relationship Id="rId12" Type="http://schemas.openxmlformats.org/officeDocument/2006/relationships/tags" Target="../tags/tag43.xml"/><Relationship Id="rId11" Type="http://schemas.openxmlformats.org/officeDocument/2006/relationships/tags" Target="../tags/tag42.xml"/><Relationship Id="rId10" Type="http://schemas.openxmlformats.org/officeDocument/2006/relationships/tags" Target="../tags/tag41.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9" Type="http://schemas.openxmlformats.org/officeDocument/2006/relationships/tags" Target="../tags/tag51.xml"/><Relationship Id="rId8" Type="http://schemas.openxmlformats.org/officeDocument/2006/relationships/tags" Target="../tags/tag50.xml"/><Relationship Id="rId7" Type="http://schemas.openxmlformats.org/officeDocument/2006/relationships/tags" Target="../tags/tag49.xml"/><Relationship Id="rId6" Type="http://schemas.openxmlformats.org/officeDocument/2006/relationships/tags" Target="../tags/tag48.xml"/><Relationship Id="rId5" Type="http://schemas.openxmlformats.org/officeDocument/2006/relationships/tags" Target="../tags/tag47.xml"/><Relationship Id="rId4" Type="http://schemas.openxmlformats.org/officeDocument/2006/relationships/image" Target="../media/image3.emf"/><Relationship Id="rId3" Type="http://schemas.openxmlformats.org/officeDocument/2006/relationships/tags" Target="../tags/tag46.xml"/><Relationship Id="rId2" Type="http://schemas.openxmlformats.org/officeDocument/2006/relationships/tags" Target="../tags/tag45.xml"/><Relationship Id="rId15" Type="http://schemas.openxmlformats.org/officeDocument/2006/relationships/tags" Target="../tags/tag57.xml"/><Relationship Id="rId14" Type="http://schemas.openxmlformats.org/officeDocument/2006/relationships/tags" Target="../tags/tag56.xml"/><Relationship Id="rId13" Type="http://schemas.openxmlformats.org/officeDocument/2006/relationships/tags" Target="../tags/tag55.xml"/><Relationship Id="rId12" Type="http://schemas.openxmlformats.org/officeDocument/2006/relationships/tags" Target="../tags/tag54.xml"/><Relationship Id="rId11" Type="http://schemas.openxmlformats.org/officeDocument/2006/relationships/tags" Target="../tags/tag53.xml"/><Relationship Id="rId10" Type="http://schemas.openxmlformats.org/officeDocument/2006/relationships/tags" Target="../tags/tag52.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8" Type="http://schemas.openxmlformats.org/officeDocument/2006/relationships/tags" Target="../tags/tag64.xml"/><Relationship Id="rId7" Type="http://schemas.openxmlformats.org/officeDocument/2006/relationships/tags" Target="../tags/tag63.xml"/><Relationship Id="rId6" Type="http://schemas.openxmlformats.org/officeDocument/2006/relationships/tags" Target="../tags/tag62.xml"/><Relationship Id="rId5" Type="http://schemas.openxmlformats.org/officeDocument/2006/relationships/tags" Target="../tags/tag61.xml"/><Relationship Id="rId4" Type="http://schemas.openxmlformats.org/officeDocument/2006/relationships/tags" Target="../tags/tag60.xml"/><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5" Type="http://schemas.openxmlformats.org/officeDocument/2006/relationships/tags" Target="../tags/tag68.xml"/><Relationship Id="rId4" Type="http://schemas.openxmlformats.org/officeDocument/2006/relationships/tags" Target="../tags/tag67.xml"/><Relationship Id="rId3" Type="http://schemas.openxmlformats.org/officeDocument/2006/relationships/tags" Target="../tags/tag66.xml"/><Relationship Id="rId2" Type="http://schemas.openxmlformats.org/officeDocument/2006/relationships/tags" Target="../tags/tag65.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75.xml"/><Relationship Id="rId8" Type="http://schemas.openxmlformats.org/officeDocument/2006/relationships/tags" Target="../tags/tag74.xml"/><Relationship Id="rId7" Type="http://schemas.openxmlformats.org/officeDocument/2006/relationships/tags" Target="../tags/tag73.xml"/><Relationship Id="rId6" Type="http://schemas.openxmlformats.org/officeDocument/2006/relationships/tags" Target="../tags/tag72.xml"/><Relationship Id="rId5" Type="http://schemas.openxmlformats.org/officeDocument/2006/relationships/tags" Target="../tags/tag71.xml"/><Relationship Id="rId4" Type="http://schemas.openxmlformats.org/officeDocument/2006/relationships/image" Target="../media/image3.emf"/><Relationship Id="rId3" Type="http://schemas.openxmlformats.org/officeDocument/2006/relationships/tags" Target="../tags/tag70.xml"/><Relationship Id="rId2" Type="http://schemas.openxmlformats.org/officeDocument/2006/relationships/tags" Target="../tags/tag69.xml"/><Relationship Id="rId13" Type="http://schemas.openxmlformats.org/officeDocument/2006/relationships/tags" Target="../tags/tag79.xml"/><Relationship Id="rId12" Type="http://schemas.openxmlformats.org/officeDocument/2006/relationships/tags" Target="../tags/tag78.xml"/><Relationship Id="rId11" Type="http://schemas.openxmlformats.org/officeDocument/2006/relationships/tags" Target="../tags/tag77.xml"/><Relationship Id="rId10" Type="http://schemas.openxmlformats.org/officeDocument/2006/relationships/tags" Target="../tags/tag76.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9" Type="http://schemas.openxmlformats.org/officeDocument/2006/relationships/tags" Target="../tags/tag86.xml"/><Relationship Id="rId8" Type="http://schemas.openxmlformats.org/officeDocument/2006/relationships/tags" Target="../tags/tag85.xml"/><Relationship Id="rId7" Type="http://schemas.openxmlformats.org/officeDocument/2006/relationships/tags" Target="../tags/tag84.xml"/><Relationship Id="rId6" Type="http://schemas.openxmlformats.org/officeDocument/2006/relationships/tags" Target="../tags/tag83.xml"/><Relationship Id="rId5" Type="http://schemas.openxmlformats.org/officeDocument/2006/relationships/image" Target="../media/image3.emf"/><Relationship Id="rId4" Type="http://schemas.openxmlformats.org/officeDocument/2006/relationships/tags" Target="../tags/tag82.xml"/><Relationship Id="rId3" Type="http://schemas.openxmlformats.org/officeDocument/2006/relationships/tags" Target="../tags/tag81.xml"/><Relationship Id="rId2" Type="http://schemas.openxmlformats.org/officeDocument/2006/relationships/tags" Target="../tags/tag80.xml"/><Relationship Id="rId13" Type="http://schemas.openxmlformats.org/officeDocument/2006/relationships/tags" Target="../tags/tag90.xml"/><Relationship Id="rId12" Type="http://schemas.openxmlformats.org/officeDocument/2006/relationships/tags" Target="../tags/tag89.xml"/><Relationship Id="rId11" Type="http://schemas.openxmlformats.org/officeDocument/2006/relationships/tags" Target="../tags/tag88.xml"/><Relationship Id="rId10" Type="http://schemas.openxmlformats.org/officeDocument/2006/relationships/tags" Target="../tags/tag87.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9" Type="http://schemas.openxmlformats.org/officeDocument/2006/relationships/tags" Target="../tags/tag97.xml"/><Relationship Id="rId8" Type="http://schemas.openxmlformats.org/officeDocument/2006/relationships/tags" Target="../tags/tag96.xml"/><Relationship Id="rId7" Type="http://schemas.openxmlformats.org/officeDocument/2006/relationships/tags" Target="../tags/tag95.xml"/><Relationship Id="rId6" Type="http://schemas.openxmlformats.org/officeDocument/2006/relationships/tags" Target="../tags/tag94.xml"/><Relationship Id="rId5" Type="http://schemas.openxmlformats.org/officeDocument/2006/relationships/image" Target="../media/image3.emf"/><Relationship Id="rId4" Type="http://schemas.openxmlformats.org/officeDocument/2006/relationships/tags" Target="../tags/tag93.xml"/><Relationship Id="rId3" Type="http://schemas.openxmlformats.org/officeDocument/2006/relationships/tags" Target="../tags/tag92.xml"/><Relationship Id="rId2" Type="http://schemas.openxmlformats.org/officeDocument/2006/relationships/tags" Target="../tags/tag91.xml"/><Relationship Id="rId12" Type="http://schemas.openxmlformats.org/officeDocument/2006/relationships/tags" Target="../tags/tag100.xml"/><Relationship Id="rId11" Type="http://schemas.openxmlformats.org/officeDocument/2006/relationships/tags" Target="../tags/tag99.xml"/><Relationship Id="rId10" Type="http://schemas.openxmlformats.org/officeDocument/2006/relationships/tags" Target="../tags/tag98.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9" Type="http://schemas.openxmlformats.org/officeDocument/2006/relationships/tags" Target="../tags/tag107.xml"/><Relationship Id="rId8" Type="http://schemas.openxmlformats.org/officeDocument/2006/relationships/tags" Target="../tags/tag106.xml"/><Relationship Id="rId7" Type="http://schemas.openxmlformats.org/officeDocument/2006/relationships/tags" Target="../tags/tag105.xml"/><Relationship Id="rId6" Type="http://schemas.openxmlformats.org/officeDocument/2006/relationships/image" Target="../media/image3.emf"/><Relationship Id="rId5" Type="http://schemas.openxmlformats.org/officeDocument/2006/relationships/tags" Target="../tags/tag104.xml"/><Relationship Id="rId4" Type="http://schemas.openxmlformats.org/officeDocument/2006/relationships/tags" Target="../tags/tag103.xml"/><Relationship Id="rId3" Type="http://schemas.openxmlformats.org/officeDocument/2006/relationships/tags" Target="../tags/tag102.xml"/><Relationship Id="rId2" Type="http://schemas.openxmlformats.org/officeDocument/2006/relationships/tags" Target="../tags/tag101.xml"/><Relationship Id="rId10" Type="http://schemas.openxmlformats.org/officeDocument/2006/relationships/tags" Target="../tags/tag108.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9" Type="http://schemas.openxmlformats.org/officeDocument/2006/relationships/tags" Target="../tags/tag115.xml"/><Relationship Id="rId8" Type="http://schemas.openxmlformats.org/officeDocument/2006/relationships/tags" Target="../tags/tag114.xml"/><Relationship Id="rId7" Type="http://schemas.openxmlformats.org/officeDocument/2006/relationships/tags" Target="../tags/tag113.xml"/><Relationship Id="rId6" Type="http://schemas.openxmlformats.org/officeDocument/2006/relationships/tags" Target="../tags/tag112.xml"/><Relationship Id="rId5" Type="http://schemas.openxmlformats.org/officeDocument/2006/relationships/tags" Target="../tags/tag111.xml"/><Relationship Id="rId4" Type="http://schemas.openxmlformats.org/officeDocument/2006/relationships/tags" Target="../tags/tag110.xml"/><Relationship Id="rId3" Type="http://schemas.openxmlformats.org/officeDocument/2006/relationships/image" Target="../media/image3.emf"/><Relationship Id="rId2" Type="http://schemas.openxmlformats.org/officeDocument/2006/relationships/tags" Target="../tags/tag109.xml"/><Relationship Id="rId10" Type="http://schemas.openxmlformats.org/officeDocument/2006/relationships/tags" Target="../tags/tag116.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9" Type="http://schemas.openxmlformats.org/officeDocument/2006/relationships/tags" Target="../tags/tag123.xml"/><Relationship Id="rId8" Type="http://schemas.openxmlformats.org/officeDocument/2006/relationships/tags" Target="../tags/tag122.xml"/><Relationship Id="rId7" Type="http://schemas.openxmlformats.org/officeDocument/2006/relationships/tags" Target="../tags/tag121.xml"/><Relationship Id="rId6" Type="http://schemas.openxmlformats.org/officeDocument/2006/relationships/tags" Target="../tags/tag120.xml"/><Relationship Id="rId5" Type="http://schemas.openxmlformats.org/officeDocument/2006/relationships/tags" Target="../tags/tag119.xml"/><Relationship Id="rId4" Type="http://schemas.openxmlformats.org/officeDocument/2006/relationships/image" Target="../media/image3.emf"/><Relationship Id="rId3" Type="http://schemas.openxmlformats.org/officeDocument/2006/relationships/tags" Target="../tags/tag118.xml"/><Relationship Id="rId2" Type="http://schemas.openxmlformats.org/officeDocument/2006/relationships/tags" Target="../tags/tag117.xml"/><Relationship Id="rId12" Type="http://schemas.openxmlformats.org/officeDocument/2006/relationships/tags" Target="../tags/tag126.xml"/><Relationship Id="rId11" Type="http://schemas.openxmlformats.org/officeDocument/2006/relationships/tags" Target="../tags/tag125.xml"/><Relationship Id="rId10" Type="http://schemas.openxmlformats.org/officeDocument/2006/relationships/tags" Target="../tags/tag124.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9" Type="http://schemas.openxmlformats.org/officeDocument/2006/relationships/tags" Target="../tags/tag134.xml"/><Relationship Id="rId8" Type="http://schemas.openxmlformats.org/officeDocument/2006/relationships/tags" Target="../tags/tag133.xml"/><Relationship Id="rId7" Type="http://schemas.openxmlformats.org/officeDocument/2006/relationships/tags" Target="../tags/tag132.xml"/><Relationship Id="rId6" Type="http://schemas.openxmlformats.org/officeDocument/2006/relationships/tags" Target="../tags/tag131.xml"/><Relationship Id="rId5" Type="http://schemas.openxmlformats.org/officeDocument/2006/relationships/tags" Target="../tags/tag130.xml"/><Relationship Id="rId4" Type="http://schemas.openxmlformats.org/officeDocument/2006/relationships/tags" Target="../tags/tag129.xml"/><Relationship Id="rId3" Type="http://schemas.openxmlformats.org/officeDocument/2006/relationships/tags" Target="../tags/tag128.xml"/><Relationship Id="rId2" Type="http://schemas.openxmlformats.org/officeDocument/2006/relationships/tags" Target="../tags/tag127.xml"/><Relationship Id="rId11" Type="http://schemas.openxmlformats.org/officeDocument/2006/relationships/tags" Target="../tags/tag136.xml"/><Relationship Id="rId10" Type="http://schemas.openxmlformats.org/officeDocument/2006/relationships/tags" Target="../tags/tag135.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9" Type="http://schemas.openxmlformats.org/officeDocument/2006/relationships/tags" Target="../tags/tag143.xml"/><Relationship Id="rId8" Type="http://schemas.openxmlformats.org/officeDocument/2006/relationships/tags" Target="../tags/tag142.xml"/><Relationship Id="rId7" Type="http://schemas.openxmlformats.org/officeDocument/2006/relationships/image" Target="../media/image3.emf"/><Relationship Id="rId6" Type="http://schemas.openxmlformats.org/officeDocument/2006/relationships/tags" Target="../tags/tag141.xml"/><Relationship Id="rId5" Type="http://schemas.openxmlformats.org/officeDocument/2006/relationships/tags" Target="../tags/tag140.xml"/><Relationship Id="rId4" Type="http://schemas.openxmlformats.org/officeDocument/2006/relationships/tags" Target="../tags/tag139.xml"/><Relationship Id="rId3" Type="http://schemas.openxmlformats.org/officeDocument/2006/relationships/tags" Target="../tags/tag138.xml"/><Relationship Id="rId2" Type="http://schemas.openxmlformats.org/officeDocument/2006/relationships/tags" Target="../tags/tag137.xml"/><Relationship Id="rId13" Type="http://schemas.openxmlformats.org/officeDocument/2006/relationships/tags" Target="../tags/tag147.xml"/><Relationship Id="rId12" Type="http://schemas.openxmlformats.org/officeDocument/2006/relationships/tags" Target="../tags/tag146.xml"/><Relationship Id="rId11" Type="http://schemas.openxmlformats.org/officeDocument/2006/relationships/tags" Target="../tags/tag145.xml"/><Relationship Id="rId10" Type="http://schemas.openxmlformats.org/officeDocument/2006/relationships/tags" Target="../tags/tag144.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9" Type="http://schemas.openxmlformats.org/officeDocument/2006/relationships/tags" Target="../tags/tag155.xml"/><Relationship Id="rId8" Type="http://schemas.openxmlformats.org/officeDocument/2006/relationships/tags" Target="../tags/tag154.xml"/><Relationship Id="rId7" Type="http://schemas.openxmlformats.org/officeDocument/2006/relationships/tags" Target="../tags/tag153.xml"/><Relationship Id="rId6" Type="http://schemas.openxmlformats.org/officeDocument/2006/relationships/tags" Target="../tags/tag152.xml"/><Relationship Id="rId5" Type="http://schemas.openxmlformats.org/officeDocument/2006/relationships/tags" Target="../tags/tag151.xml"/><Relationship Id="rId4" Type="http://schemas.openxmlformats.org/officeDocument/2006/relationships/tags" Target="../tags/tag150.xml"/><Relationship Id="rId3" Type="http://schemas.openxmlformats.org/officeDocument/2006/relationships/tags" Target="../tags/tag149.xml"/><Relationship Id="rId2" Type="http://schemas.openxmlformats.org/officeDocument/2006/relationships/tags" Target="../tags/tag148.xml"/><Relationship Id="rId11" Type="http://schemas.openxmlformats.org/officeDocument/2006/relationships/tags" Target="../tags/tag157.xml"/><Relationship Id="rId10" Type="http://schemas.openxmlformats.org/officeDocument/2006/relationships/tags" Target="../tags/tag156.xml"/><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9" Type="http://schemas.openxmlformats.org/officeDocument/2006/relationships/tags" Target="../tags/tag165.xml"/><Relationship Id="rId8" Type="http://schemas.openxmlformats.org/officeDocument/2006/relationships/tags" Target="../tags/tag164.xml"/><Relationship Id="rId7" Type="http://schemas.openxmlformats.org/officeDocument/2006/relationships/tags" Target="../tags/tag163.xml"/><Relationship Id="rId6" Type="http://schemas.openxmlformats.org/officeDocument/2006/relationships/tags" Target="../tags/tag162.xml"/><Relationship Id="rId5" Type="http://schemas.openxmlformats.org/officeDocument/2006/relationships/tags" Target="../tags/tag161.xml"/><Relationship Id="rId4" Type="http://schemas.openxmlformats.org/officeDocument/2006/relationships/tags" Target="../tags/tag160.xml"/><Relationship Id="rId3" Type="http://schemas.openxmlformats.org/officeDocument/2006/relationships/tags" Target="../tags/tag159.xml"/><Relationship Id="rId2" Type="http://schemas.openxmlformats.org/officeDocument/2006/relationships/tags" Target="../tags/tag158.xml"/><Relationship Id="rId13" Type="http://schemas.openxmlformats.org/officeDocument/2006/relationships/tags" Target="../tags/tag169.xml"/><Relationship Id="rId12" Type="http://schemas.openxmlformats.org/officeDocument/2006/relationships/tags" Target="../tags/tag168.xml"/><Relationship Id="rId11" Type="http://schemas.openxmlformats.org/officeDocument/2006/relationships/tags" Target="../tags/tag167.xml"/><Relationship Id="rId10" Type="http://schemas.openxmlformats.org/officeDocument/2006/relationships/tags" Target="../tags/tag166.xml"/><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9" Type="http://schemas.openxmlformats.org/officeDocument/2006/relationships/tags" Target="../tags/tag177.xml"/><Relationship Id="rId8" Type="http://schemas.openxmlformats.org/officeDocument/2006/relationships/tags" Target="../tags/tag176.xml"/><Relationship Id="rId7" Type="http://schemas.openxmlformats.org/officeDocument/2006/relationships/tags" Target="../tags/tag175.xml"/><Relationship Id="rId6" Type="http://schemas.openxmlformats.org/officeDocument/2006/relationships/tags" Target="../tags/tag174.xml"/><Relationship Id="rId5" Type="http://schemas.openxmlformats.org/officeDocument/2006/relationships/tags" Target="../tags/tag173.xml"/><Relationship Id="rId4" Type="http://schemas.openxmlformats.org/officeDocument/2006/relationships/tags" Target="../tags/tag172.xml"/><Relationship Id="rId3" Type="http://schemas.openxmlformats.org/officeDocument/2006/relationships/tags" Target="../tags/tag171.xml"/><Relationship Id="rId2" Type="http://schemas.openxmlformats.org/officeDocument/2006/relationships/tags" Target="../tags/tag170.xml"/><Relationship Id="rId13" Type="http://schemas.openxmlformats.org/officeDocument/2006/relationships/tags" Target="../tags/tag181.xml"/><Relationship Id="rId12" Type="http://schemas.openxmlformats.org/officeDocument/2006/relationships/tags" Target="../tags/tag180.xml"/><Relationship Id="rId11" Type="http://schemas.openxmlformats.org/officeDocument/2006/relationships/tags" Target="../tags/tag179.xml"/><Relationship Id="rId10" Type="http://schemas.openxmlformats.org/officeDocument/2006/relationships/tags" Target="../tags/tag178.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9" Type="http://schemas.openxmlformats.org/officeDocument/2006/relationships/tags" Target="../tags/tag8.xml"/><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8" Type="http://schemas.openxmlformats.org/officeDocument/2006/relationships/image" Target="../media/image2.png"/><Relationship Id="rId17" Type="http://schemas.openxmlformats.org/officeDocument/2006/relationships/tags" Target="../tags/tag16.xml"/><Relationship Id="rId16" Type="http://schemas.openxmlformats.org/officeDocument/2006/relationships/tags" Target="../tags/tag15.xml"/><Relationship Id="rId15" Type="http://schemas.openxmlformats.org/officeDocument/2006/relationships/tags" Target="../tags/tag14.xml"/><Relationship Id="rId14" Type="http://schemas.openxmlformats.org/officeDocument/2006/relationships/tags" Target="../tags/tag13.xml"/><Relationship Id="rId13" Type="http://schemas.openxmlformats.org/officeDocument/2006/relationships/tags" Target="../tags/tag12.xml"/><Relationship Id="rId12" Type="http://schemas.openxmlformats.org/officeDocument/2006/relationships/tags" Target="../tags/tag11.xml"/><Relationship Id="rId11" Type="http://schemas.openxmlformats.org/officeDocument/2006/relationships/tags" Target="../tags/tag10.xml"/><Relationship Id="rId10" Type="http://schemas.openxmlformats.org/officeDocument/2006/relationships/tags" Target="../tags/tag9.xml"/><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grpSp>
        <p:nvGrpSpPr>
          <p:cNvPr id="9" name="组合 8"/>
          <p:cNvGrpSpPr/>
          <p:nvPr userDrawn="1">
            <p:custDataLst>
              <p:tags r:id="rId2"/>
            </p:custDataLst>
          </p:nvPr>
        </p:nvGrpSpPr>
        <p:grpSpPr>
          <a:xfrm>
            <a:off x="0" y="0"/>
            <a:ext cx="9123686" cy="5094083"/>
            <a:chOff x="0" y="0"/>
            <a:chExt cx="12164914" cy="6792110"/>
          </a:xfrm>
        </p:grpSpPr>
        <p:pic>
          <p:nvPicPr>
            <p:cNvPr id="11" name="图片 10"/>
            <p:cNvPicPr>
              <a:picLocks noChangeAspect="1"/>
            </p:cNvPicPr>
            <p:nvPr userDrawn="1">
              <p:custDataLst>
                <p:tags r:id="rId3"/>
              </p:custDataLst>
            </p:nvPr>
          </p:nvPicPr>
          <p:blipFill>
            <a:blip r:embed="rId4" cstate="email"/>
            <a:stretch>
              <a:fillRect/>
            </a:stretch>
          </p:blipFill>
          <p:spPr>
            <a:xfrm>
              <a:off x="10879323" y="5907555"/>
              <a:ext cx="1285591" cy="884555"/>
            </a:xfrm>
            <a:prstGeom prst="rect">
              <a:avLst/>
            </a:prstGeom>
          </p:spPr>
        </p:pic>
        <p:grpSp>
          <p:nvGrpSpPr>
            <p:cNvPr id="12" name="组合 11"/>
            <p:cNvGrpSpPr/>
            <p:nvPr userDrawn="1"/>
          </p:nvGrpSpPr>
          <p:grpSpPr>
            <a:xfrm rot="5400000" flipH="1">
              <a:off x="156223" y="-156223"/>
              <a:ext cx="749300" cy="1061745"/>
              <a:chOff x="9465923" y="2995199"/>
              <a:chExt cx="2726076" cy="3862799"/>
            </a:xfrm>
          </p:grpSpPr>
          <p:sp>
            <p:nvSpPr>
              <p:cNvPr id="13" name="Freeform 5"/>
              <p:cNvSpPr/>
              <p:nvPr userDrawn="1">
                <p:custDataLst>
                  <p:tags r:id="rId5"/>
                </p:custDataLst>
              </p:nvPr>
            </p:nvSpPr>
            <p:spPr bwMode="auto">
              <a:xfrm rot="5400000">
                <a:off x="8897561" y="3563561"/>
                <a:ext cx="3862799" cy="2726076"/>
              </a:xfrm>
              <a:custGeom>
                <a:avLst/>
                <a:gdLst>
                  <a:gd name="T0" fmla="*/ 730 w 4318"/>
                  <a:gd name="T1" fmla="*/ 1015 h 3051"/>
                  <a:gd name="T2" fmla="*/ 1736 w 4318"/>
                  <a:gd name="T3" fmla="*/ 1623 h 3051"/>
                  <a:gd name="T4" fmla="*/ 2905 w 4318"/>
                  <a:gd name="T5" fmla="*/ 2071 h 3051"/>
                  <a:gd name="T6" fmla="*/ 4020 w 4318"/>
                  <a:gd name="T7" fmla="*/ 2923 h 3051"/>
                  <a:gd name="T8" fmla="*/ 4318 w 4318"/>
                  <a:gd name="T9" fmla="*/ 3051 h 3051"/>
                  <a:gd name="T10" fmla="*/ 4318 w 4318"/>
                  <a:gd name="T11" fmla="*/ 0 h 3051"/>
                  <a:gd name="T12" fmla="*/ 0 w 4318"/>
                  <a:gd name="T13" fmla="*/ 0 h 3051"/>
                  <a:gd name="T14" fmla="*/ 730 w 4318"/>
                  <a:gd name="T15" fmla="*/ 1015 h 30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18" h="3051">
                    <a:moveTo>
                      <a:pt x="730" y="1015"/>
                    </a:moveTo>
                    <a:cubicBezTo>
                      <a:pt x="796" y="1632"/>
                      <a:pt x="1247" y="1628"/>
                      <a:pt x="1736" y="1623"/>
                    </a:cubicBezTo>
                    <a:cubicBezTo>
                      <a:pt x="2179" y="1619"/>
                      <a:pt x="2653" y="1615"/>
                      <a:pt x="2905" y="2071"/>
                    </a:cubicBezTo>
                    <a:cubicBezTo>
                      <a:pt x="3434" y="3031"/>
                      <a:pt x="3490" y="2455"/>
                      <a:pt x="4020" y="2923"/>
                    </a:cubicBezTo>
                    <a:cubicBezTo>
                      <a:pt x="4096" y="2991"/>
                      <a:pt x="4199" y="3031"/>
                      <a:pt x="4318" y="3051"/>
                    </a:cubicBezTo>
                    <a:cubicBezTo>
                      <a:pt x="4318" y="0"/>
                      <a:pt x="4318" y="0"/>
                      <a:pt x="4318" y="0"/>
                    </a:cubicBezTo>
                    <a:cubicBezTo>
                      <a:pt x="0" y="0"/>
                      <a:pt x="0" y="0"/>
                      <a:pt x="0" y="0"/>
                    </a:cubicBezTo>
                    <a:cubicBezTo>
                      <a:pt x="359" y="210"/>
                      <a:pt x="679" y="531"/>
                      <a:pt x="730" y="1015"/>
                    </a:cubicBezTo>
                  </a:path>
                </a:pathLst>
              </a:custGeom>
              <a:solidFill>
                <a:schemeClr val="tx2"/>
              </a:solidFill>
              <a:ln>
                <a:noFill/>
              </a:ln>
            </p:spPr>
            <p:txBody>
              <a:bodyPr vert="horz" wrap="square" lIns="68580" tIns="34290" rIns="68580" bIns="34290" numCol="1" anchor="t" anchorCtr="0" compatLnSpc="1"/>
              <a:lstStyle/>
              <a:p>
                <a:endParaRPr lang="zh-CN" altLang="en-US" sz="1350" baseline="0" dirty="0">
                  <a:solidFill>
                    <a:schemeClr val="tx1">
                      <a:lumMod val="85000"/>
                      <a:lumOff val="15000"/>
                    </a:schemeClr>
                  </a:solidFill>
                  <a:latin typeface="Arial" panose="020B0604020202020204" pitchFamily="34" charset="0"/>
                </a:endParaRPr>
              </a:p>
            </p:txBody>
          </p:sp>
          <p:sp>
            <p:nvSpPr>
              <p:cNvPr id="14" name="Freeform 6"/>
              <p:cNvSpPr/>
              <p:nvPr userDrawn="1">
                <p:custDataLst>
                  <p:tags r:id="rId6"/>
                </p:custDataLst>
              </p:nvPr>
            </p:nvSpPr>
            <p:spPr bwMode="auto">
              <a:xfrm rot="5400000">
                <a:off x="9228618" y="3894618"/>
                <a:ext cx="3218542" cy="2708218"/>
              </a:xfrm>
              <a:custGeom>
                <a:avLst/>
                <a:gdLst>
                  <a:gd name="T0" fmla="*/ 609 w 3598"/>
                  <a:gd name="T1" fmla="*/ 895 h 3031"/>
                  <a:gd name="T2" fmla="*/ 1447 w 3598"/>
                  <a:gd name="T3" fmla="*/ 1432 h 3031"/>
                  <a:gd name="T4" fmla="*/ 2420 w 3598"/>
                  <a:gd name="T5" fmla="*/ 1827 h 3031"/>
                  <a:gd name="T6" fmla="*/ 3598 w 3598"/>
                  <a:gd name="T7" fmla="*/ 3031 h 3031"/>
                  <a:gd name="T8" fmla="*/ 3598 w 3598"/>
                  <a:gd name="T9" fmla="*/ 0 h 3031"/>
                  <a:gd name="T10" fmla="*/ 0 w 3598"/>
                  <a:gd name="T11" fmla="*/ 0 h 3031"/>
                  <a:gd name="T12" fmla="*/ 609 w 3598"/>
                  <a:gd name="T13" fmla="*/ 895 h 3031"/>
                </a:gdLst>
                <a:ahLst/>
                <a:cxnLst>
                  <a:cxn ang="0">
                    <a:pos x="T0" y="T1"/>
                  </a:cxn>
                  <a:cxn ang="0">
                    <a:pos x="T2" y="T3"/>
                  </a:cxn>
                  <a:cxn ang="0">
                    <a:pos x="T4" y="T5"/>
                  </a:cxn>
                  <a:cxn ang="0">
                    <a:pos x="T6" y="T7"/>
                  </a:cxn>
                  <a:cxn ang="0">
                    <a:pos x="T8" y="T9"/>
                  </a:cxn>
                  <a:cxn ang="0">
                    <a:pos x="T10" y="T11"/>
                  </a:cxn>
                  <a:cxn ang="0">
                    <a:pos x="T12" y="T13"/>
                  </a:cxn>
                </a:cxnLst>
                <a:rect l="0" t="0" r="r" b="b"/>
                <a:pathLst>
                  <a:path w="3598" h="3031">
                    <a:moveTo>
                      <a:pt x="609" y="895"/>
                    </a:moveTo>
                    <a:cubicBezTo>
                      <a:pt x="664" y="1440"/>
                      <a:pt x="1039" y="1436"/>
                      <a:pt x="1447" y="1432"/>
                    </a:cubicBezTo>
                    <a:cubicBezTo>
                      <a:pt x="1815" y="1428"/>
                      <a:pt x="2211" y="1424"/>
                      <a:pt x="2420" y="1827"/>
                    </a:cubicBezTo>
                    <a:cubicBezTo>
                      <a:pt x="2743" y="2445"/>
                      <a:pt x="3288" y="2851"/>
                      <a:pt x="3598" y="3031"/>
                    </a:cubicBezTo>
                    <a:cubicBezTo>
                      <a:pt x="3598" y="0"/>
                      <a:pt x="3598" y="0"/>
                      <a:pt x="3598" y="0"/>
                    </a:cubicBezTo>
                    <a:cubicBezTo>
                      <a:pt x="0" y="0"/>
                      <a:pt x="0" y="0"/>
                      <a:pt x="0" y="0"/>
                    </a:cubicBezTo>
                    <a:cubicBezTo>
                      <a:pt x="299" y="185"/>
                      <a:pt x="566" y="469"/>
                      <a:pt x="609" y="895"/>
                    </a:cubicBezTo>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baseline="0" dirty="0">
                  <a:solidFill>
                    <a:schemeClr val="tx1">
                      <a:lumMod val="85000"/>
                      <a:lumOff val="15000"/>
                    </a:schemeClr>
                  </a:solidFill>
                  <a:latin typeface="Arial" panose="020B0604020202020204" pitchFamily="34" charset="0"/>
                </a:endParaRPr>
              </a:p>
            </p:txBody>
          </p:sp>
        </p:grpSp>
      </p:grpSp>
      <p:sp>
        <p:nvSpPr>
          <p:cNvPr id="2" name="标题 1"/>
          <p:cNvSpPr>
            <a:spLocks noGrp="1"/>
          </p:cNvSpPr>
          <p:nvPr>
            <p:ph type="title"/>
            <p:custDataLst>
              <p:tags r:id="rId7"/>
            </p:custDataLst>
          </p:nvPr>
        </p:nvSpPr>
        <p:spPr>
          <a:xfrm>
            <a:off x="502412" y="332426"/>
            <a:ext cx="8139178" cy="331473"/>
          </a:xfrm>
        </p:spPr>
        <p:txBody>
          <a:bodyPr vert="horz" lIns="101600" tIns="38100" rIns="76200" bIns="38100" rtlCol="0" anchor="t" anchorCtr="0">
            <a:noAutofit/>
          </a:bodyPr>
          <a:lstStyle>
            <a:lvl1pPr marL="0" marR="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8"/>
            </p:custDataLst>
          </p:nvPr>
        </p:nvSpPr>
        <p:spPr>
          <a:xfrm>
            <a:off x="502412" y="714381"/>
            <a:ext cx="8139178" cy="4041680"/>
          </a:xfrm>
        </p:spPr>
        <p:txBody>
          <a:bodyPr vert="horz" lIns="101600" tIns="0" rIns="82550" bIns="0"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9"/>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0"/>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a:p>
        </p:txBody>
      </p:sp>
      <p:sp>
        <p:nvSpPr>
          <p:cNvPr id="6" name="灯片编号占位符 5"/>
          <p:cNvSpPr>
            <a:spLocks noGrp="1"/>
          </p:cNvSpPr>
          <p:nvPr>
            <p:ph type="sldNum" sz="quarter" idx="12"/>
            <p:custDataLst>
              <p:tags r:id="rId11"/>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
        <p:nvSpPr>
          <p:cNvPr id="10" name="KSO_TEMPLATE" hidden="1"/>
          <p:cNvSpPr/>
          <p:nvPr userDrawn="1">
            <p:custDataLst>
              <p:tags r:id="rId12"/>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userDrawn="1">
  <p:cSld name="节标题">
    <p:bg>
      <p:bgPr>
        <a:solidFill>
          <a:schemeClr val="bg2"/>
        </a:solidFill>
        <a:effectLst/>
      </p:bgPr>
    </p:bg>
    <p:spTree>
      <p:nvGrpSpPr>
        <p:cNvPr id="1" name=""/>
        <p:cNvGrpSpPr/>
        <p:nvPr/>
      </p:nvGrpSpPr>
      <p:grpSpPr>
        <a:xfrm>
          <a:off x="0" y="0"/>
          <a:ext cx="0" cy="0"/>
          <a:chOff x="0" y="0"/>
          <a:chExt cx="0" cy="0"/>
        </a:xfrm>
      </p:grpSpPr>
      <p:sp>
        <p:nvSpPr>
          <p:cNvPr id="20" name="标题 1"/>
          <p:cNvSpPr>
            <a:spLocks noGrp="1"/>
          </p:cNvSpPr>
          <p:nvPr>
            <p:ph type="title" hasCustomPrompt="1"/>
            <p:custDataLst>
              <p:tags r:id="rId2"/>
            </p:custDataLst>
          </p:nvPr>
        </p:nvSpPr>
        <p:spPr>
          <a:xfrm>
            <a:off x="535981" y="2219325"/>
            <a:ext cx="3835689" cy="724649"/>
          </a:xfrm>
        </p:spPr>
        <p:txBody>
          <a:bodyPr lIns="90000" tIns="46800" rIns="90000" bIns="0" anchor="b">
            <a:normAutofit/>
          </a:bodyPr>
          <a:lstStyle>
            <a:lvl1pPr algn="l">
              <a:defRPr sz="3300" b="1" baseline="0">
                <a:solidFill>
                  <a:schemeClr val="tx1">
                    <a:lumMod val="85000"/>
                    <a:lumOff val="15000"/>
                  </a:schemeClr>
                </a:solidFill>
                <a:latin typeface="Arial" panose="020B0604020202020204" pitchFamily="34" charset="0"/>
                <a:ea typeface="汉仪旗黑-85S" panose="00020600040101010101" pitchFamily="18" charset="-122"/>
              </a:defRPr>
            </a:lvl1pPr>
          </a:lstStyle>
          <a:p>
            <a:r>
              <a:rPr lang="zh-CN" altLang="en-US" dirty="0"/>
              <a:t>单击此处编辑标题</a:t>
            </a:r>
            <a:endParaRPr lang="zh-CN" altLang="en-US" dirty="0"/>
          </a:p>
        </p:txBody>
      </p:sp>
      <p:sp>
        <p:nvSpPr>
          <p:cNvPr id="21" name="文本占位符 2"/>
          <p:cNvSpPr>
            <a:spLocks noGrp="1"/>
          </p:cNvSpPr>
          <p:nvPr>
            <p:ph type="body" idx="1"/>
            <p:custDataLst>
              <p:tags r:id="rId3"/>
            </p:custDataLst>
          </p:nvPr>
        </p:nvSpPr>
        <p:spPr>
          <a:xfrm>
            <a:off x="535981" y="3001174"/>
            <a:ext cx="3835689" cy="436110"/>
          </a:xfrm>
        </p:spPr>
        <p:txBody>
          <a:bodyPr lIns="90000" tIns="0" rIns="90000" bIns="46800" anchor="t">
            <a:noAutofit/>
          </a:bodyPr>
          <a:lstStyle>
            <a:lvl1pPr marL="0" indent="0" algn="l">
              <a:lnSpc>
                <a:spcPct val="100000"/>
              </a:lnSpc>
              <a:buNone/>
              <a:defRPr sz="1800" baseline="0">
                <a:solidFill>
                  <a:schemeClr val="tx1">
                    <a:lumMod val="85000"/>
                    <a:lumOff val="15000"/>
                  </a:schemeClr>
                </a:solidFill>
                <a:latin typeface="Arial" panose="020B0604020202020204" pitchFamily="34" charset="0"/>
                <a:ea typeface="微软雅黑" panose="020B0503020204020204" pitchFamily="34" charset="-122"/>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dirty="0"/>
              <a:t>单击此处编辑母版文本样式</a:t>
            </a:r>
            <a:endParaRPr lang="en-US" dirty="0"/>
          </a:p>
        </p:txBody>
      </p:sp>
      <p:pic>
        <p:nvPicPr>
          <p:cNvPr id="4" name="图片 3"/>
          <p:cNvPicPr>
            <a:picLocks noChangeAspect="1"/>
          </p:cNvPicPr>
          <p:nvPr>
            <p:custDataLst>
              <p:tags r:id="rId4"/>
            </p:custDataLst>
          </p:nvPr>
        </p:nvPicPr>
        <p:blipFill>
          <a:blip r:embed="rId5" cstate="email"/>
          <a:stretch>
            <a:fillRect/>
          </a:stretch>
        </p:blipFill>
        <p:spPr>
          <a:xfrm>
            <a:off x="4571162" y="1851197"/>
            <a:ext cx="3835689" cy="2639160"/>
          </a:xfrm>
          <a:prstGeom prst="rect">
            <a:avLst/>
          </a:prstGeom>
        </p:spPr>
      </p:pic>
      <p:sp>
        <p:nvSpPr>
          <p:cNvPr id="2" name="日期占位符 1"/>
          <p:cNvSpPr>
            <a:spLocks noGrp="1"/>
          </p:cNvSpPr>
          <p:nvPr>
            <p:ph type="dt" sz="half" idx="10"/>
            <p:custDataLst>
              <p:tags r:id="rId6"/>
            </p:custDataLst>
          </p:nvPr>
        </p:nvSpPr>
        <p:spPr/>
        <p:txBody>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7"/>
            </p:custDataLst>
          </p:nvPr>
        </p:nvSpPr>
        <p:spPr/>
        <p:txBody>
          <a:bodyPr/>
          <a:lstStyle>
            <a:lvl1pPr>
              <a:defRPr baseline="0">
                <a:solidFill>
                  <a:schemeClr val="tx1">
                    <a:lumMod val="85000"/>
                    <a:lumOff val="15000"/>
                  </a:schemeClr>
                </a:solidFill>
                <a:latin typeface="Arial" panose="020B0604020202020204" pitchFamily="34" charset="0"/>
              </a:defRPr>
            </a:lvl1p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dirty="0"/>
          </a:p>
        </p:txBody>
      </p:sp>
      <p:sp>
        <p:nvSpPr>
          <p:cNvPr id="6" name="KSO_TEMPLATE" hidden="1"/>
          <p:cNvSpPr/>
          <p:nvPr>
            <p:custDataLst>
              <p:tags r:id="rId9"/>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grpSp>
        <p:nvGrpSpPr>
          <p:cNvPr id="10" name="组合 9"/>
          <p:cNvGrpSpPr/>
          <p:nvPr userDrawn="1">
            <p:custDataLst>
              <p:tags r:id="rId2"/>
            </p:custDataLst>
          </p:nvPr>
        </p:nvGrpSpPr>
        <p:grpSpPr>
          <a:xfrm>
            <a:off x="0" y="0"/>
            <a:ext cx="9123686" cy="5094083"/>
            <a:chOff x="0" y="0"/>
            <a:chExt cx="12164914" cy="6792110"/>
          </a:xfrm>
        </p:grpSpPr>
        <p:pic>
          <p:nvPicPr>
            <p:cNvPr id="11" name="图片 10"/>
            <p:cNvPicPr>
              <a:picLocks noChangeAspect="1"/>
            </p:cNvPicPr>
            <p:nvPr userDrawn="1">
              <p:custDataLst>
                <p:tags r:id="rId3"/>
              </p:custDataLst>
            </p:nvPr>
          </p:nvPicPr>
          <p:blipFill>
            <a:blip r:embed="rId4" cstate="email"/>
            <a:stretch>
              <a:fillRect/>
            </a:stretch>
          </p:blipFill>
          <p:spPr>
            <a:xfrm>
              <a:off x="10879323" y="5907555"/>
              <a:ext cx="1285591" cy="884555"/>
            </a:xfrm>
            <a:prstGeom prst="rect">
              <a:avLst/>
            </a:prstGeom>
          </p:spPr>
        </p:pic>
        <p:grpSp>
          <p:nvGrpSpPr>
            <p:cNvPr id="12" name="组合 11"/>
            <p:cNvGrpSpPr/>
            <p:nvPr userDrawn="1"/>
          </p:nvGrpSpPr>
          <p:grpSpPr>
            <a:xfrm rot="5400000" flipH="1">
              <a:off x="156223" y="-156223"/>
              <a:ext cx="749300" cy="1061745"/>
              <a:chOff x="9465923" y="2995199"/>
              <a:chExt cx="2726076" cy="3862799"/>
            </a:xfrm>
          </p:grpSpPr>
          <p:sp>
            <p:nvSpPr>
              <p:cNvPr id="13" name="Freeform 5"/>
              <p:cNvSpPr/>
              <p:nvPr userDrawn="1">
                <p:custDataLst>
                  <p:tags r:id="rId5"/>
                </p:custDataLst>
              </p:nvPr>
            </p:nvSpPr>
            <p:spPr bwMode="auto">
              <a:xfrm rot="5400000">
                <a:off x="8897561" y="3563561"/>
                <a:ext cx="3862799" cy="2726076"/>
              </a:xfrm>
              <a:custGeom>
                <a:avLst/>
                <a:gdLst>
                  <a:gd name="T0" fmla="*/ 730 w 4318"/>
                  <a:gd name="T1" fmla="*/ 1015 h 3051"/>
                  <a:gd name="T2" fmla="*/ 1736 w 4318"/>
                  <a:gd name="T3" fmla="*/ 1623 h 3051"/>
                  <a:gd name="T4" fmla="*/ 2905 w 4318"/>
                  <a:gd name="T5" fmla="*/ 2071 h 3051"/>
                  <a:gd name="T6" fmla="*/ 4020 w 4318"/>
                  <a:gd name="T7" fmla="*/ 2923 h 3051"/>
                  <a:gd name="T8" fmla="*/ 4318 w 4318"/>
                  <a:gd name="T9" fmla="*/ 3051 h 3051"/>
                  <a:gd name="T10" fmla="*/ 4318 w 4318"/>
                  <a:gd name="T11" fmla="*/ 0 h 3051"/>
                  <a:gd name="T12" fmla="*/ 0 w 4318"/>
                  <a:gd name="T13" fmla="*/ 0 h 3051"/>
                  <a:gd name="T14" fmla="*/ 730 w 4318"/>
                  <a:gd name="T15" fmla="*/ 1015 h 30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18" h="3051">
                    <a:moveTo>
                      <a:pt x="730" y="1015"/>
                    </a:moveTo>
                    <a:cubicBezTo>
                      <a:pt x="796" y="1632"/>
                      <a:pt x="1247" y="1628"/>
                      <a:pt x="1736" y="1623"/>
                    </a:cubicBezTo>
                    <a:cubicBezTo>
                      <a:pt x="2179" y="1619"/>
                      <a:pt x="2653" y="1615"/>
                      <a:pt x="2905" y="2071"/>
                    </a:cubicBezTo>
                    <a:cubicBezTo>
                      <a:pt x="3434" y="3031"/>
                      <a:pt x="3490" y="2455"/>
                      <a:pt x="4020" y="2923"/>
                    </a:cubicBezTo>
                    <a:cubicBezTo>
                      <a:pt x="4096" y="2991"/>
                      <a:pt x="4199" y="3031"/>
                      <a:pt x="4318" y="3051"/>
                    </a:cubicBezTo>
                    <a:cubicBezTo>
                      <a:pt x="4318" y="0"/>
                      <a:pt x="4318" y="0"/>
                      <a:pt x="4318" y="0"/>
                    </a:cubicBezTo>
                    <a:cubicBezTo>
                      <a:pt x="0" y="0"/>
                      <a:pt x="0" y="0"/>
                      <a:pt x="0" y="0"/>
                    </a:cubicBezTo>
                    <a:cubicBezTo>
                      <a:pt x="359" y="210"/>
                      <a:pt x="679" y="531"/>
                      <a:pt x="730" y="1015"/>
                    </a:cubicBezTo>
                  </a:path>
                </a:pathLst>
              </a:custGeom>
              <a:solidFill>
                <a:schemeClr val="tx2"/>
              </a:solidFill>
              <a:ln>
                <a:noFill/>
              </a:ln>
            </p:spPr>
            <p:txBody>
              <a:bodyPr vert="horz" wrap="square" lIns="68580" tIns="34290" rIns="68580" bIns="34290" numCol="1" anchor="t" anchorCtr="0" compatLnSpc="1"/>
              <a:lstStyle/>
              <a:p>
                <a:endParaRPr lang="zh-CN" altLang="en-US" sz="1350" baseline="0" dirty="0">
                  <a:solidFill>
                    <a:schemeClr val="tx1">
                      <a:lumMod val="85000"/>
                      <a:lumOff val="15000"/>
                    </a:schemeClr>
                  </a:solidFill>
                  <a:latin typeface="Arial" panose="020B0604020202020204" pitchFamily="34" charset="0"/>
                </a:endParaRPr>
              </a:p>
            </p:txBody>
          </p:sp>
          <p:sp>
            <p:nvSpPr>
              <p:cNvPr id="14" name="Freeform 6"/>
              <p:cNvSpPr/>
              <p:nvPr userDrawn="1">
                <p:custDataLst>
                  <p:tags r:id="rId6"/>
                </p:custDataLst>
              </p:nvPr>
            </p:nvSpPr>
            <p:spPr bwMode="auto">
              <a:xfrm rot="5400000">
                <a:off x="9228618" y="3894618"/>
                <a:ext cx="3218542" cy="2708218"/>
              </a:xfrm>
              <a:custGeom>
                <a:avLst/>
                <a:gdLst>
                  <a:gd name="T0" fmla="*/ 609 w 3598"/>
                  <a:gd name="T1" fmla="*/ 895 h 3031"/>
                  <a:gd name="T2" fmla="*/ 1447 w 3598"/>
                  <a:gd name="T3" fmla="*/ 1432 h 3031"/>
                  <a:gd name="T4" fmla="*/ 2420 w 3598"/>
                  <a:gd name="T5" fmla="*/ 1827 h 3031"/>
                  <a:gd name="T6" fmla="*/ 3598 w 3598"/>
                  <a:gd name="T7" fmla="*/ 3031 h 3031"/>
                  <a:gd name="T8" fmla="*/ 3598 w 3598"/>
                  <a:gd name="T9" fmla="*/ 0 h 3031"/>
                  <a:gd name="T10" fmla="*/ 0 w 3598"/>
                  <a:gd name="T11" fmla="*/ 0 h 3031"/>
                  <a:gd name="T12" fmla="*/ 609 w 3598"/>
                  <a:gd name="T13" fmla="*/ 895 h 3031"/>
                </a:gdLst>
                <a:ahLst/>
                <a:cxnLst>
                  <a:cxn ang="0">
                    <a:pos x="T0" y="T1"/>
                  </a:cxn>
                  <a:cxn ang="0">
                    <a:pos x="T2" y="T3"/>
                  </a:cxn>
                  <a:cxn ang="0">
                    <a:pos x="T4" y="T5"/>
                  </a:cxn>
                  <a:cxn ang="0">
                    <a:pos x="T6" y="T7"/>
                  </a:cxn>
                  <a:cxn ang="0">
                    <a:pos x="T8" y="T9"/>
                  </a:cxn>
                  <a:cxn ang="0">
                    <a:pos x="T10" y="T11"/>
                  </a:cxn>
                  <a:cxn ang="0">
                    <a:pos x="T12" y="T13"/>
                  </a:cxn>
                </a:cxnLst>
                <a:rect l="0" t="0" r="r" b="b"/>
                <a:pathLst>
                  <a:path w="3598" h="3031">
                    <a:moveTo>
                      <a:pt x="609" y="895"/>
                    </a:moveTo>
                    <a:cubicBezTo>
                      <a:pt x="664" y="1440"/>
                      <a:pt x="1039" y="1436"/>
                      <a:pt x="1447" y="1432"/>
                    </a:cubicBezTo>
                    <a:cubicBezTo>
                      <a:pt x="1815" y="1428"/>
                      <a:pt x="2211" y="1424"/>
                      <a:pt x="2420" y="1827"/>
                    </a:cubicBezTo>
                    <a:cubicBezTo>
                      <a:pt x="2743" y="2445"/>
                      <a:pt x="3288" y="2851"/>
                      <a:pt x="3598" y="3031"/>
                    </a:cubicBezTo>
                    <a:cubicBezTo>
                      <a:pt x="3598" y="0"/>
                      <a:pt x="3598" y="0"/>
                      <a:pt x="3598" y="0"/>
                    </a:cubicBezTo>
                    <a:cubicBezTo>
                      <a:pt x="0" y="0"/>
                      <a:pt x="0" y="0"/>
                      <a:pt x="0" y="0"/>
                    </a:cubicBezTo>
                    <a:cubicBezTo>
                      <a:pt x="299" y="185"/>
                      <a:pt x="566" y="469"/>
                      <a:pt x="609" y="895"/>
                    </a:cubicBezTo>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baseline="0" dirty="0">
                  <a:solidFill>
                    <a:schemeClr val="tx1">
                      <a:lumMod val="85000"/>
                      <a:lumOff val="15000"/>
                    </a:schemeClr>
                  </a:solidFill>
                  <a:latin typeface="Arial" panose="020B0604020202020204" pitchFamily="34" charset="0"/>
                </a:endParaRPr>
              </a:p>
            </p:txBody>
          </p:sp>
        </p:grpSp>
      </p:grpSp>
      <p:sp>
        <p:nvSpPr>
          <p:cNvPr id="2" name="标题 1"/>
          <p:cNvSpPr>
            <a:spLocks noGrp="1"/>
          </p:cNvSpPr>
          <p:nvPr>
            <p:ph type="title"/>
            <p:custDataLst>
              <p:tags r:id="rId7"/>
            </p:custDataLst>
          </p:nvPr>
        </p:nvSpPr>
        <p:spPr>
          <a:xfrm>
            <a:off x="502412" y="332426"/>
            <a:ext cx="8139178" cy="331473"/>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8"/>
            </p:custDataLst>
          </p:nvPr>
        </p:nvSpPr>
        <p:spPr>
          <a:xfrm>
            <a:off x="502448" y="714381"/>
            <a:ext cx="3962432" cy="4041680"/>
          </a:xfrm>
        </p:spPr>
        <p:txBody>
          <a:bodyPr vert="horz" lIns="101600" tIns="0" rIns="82550" bIns="0"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9"/>
            </p:custDataLst>
          </p:nvPr>
        </p:nvSpPr>
        <p:spPr>
          <a:xfrm>
            <a:off x="4679158" y="714381"/>
            <a:ext cx="3962432" cy="4041680"/>
          </a:xfrm>
        </p:spPr>
        <p:txBody>
          <a:bodyPr>
            <a:noAutofit/>
          </a:bodyPr>
          <a:lstStyle>
            <a:lvl1pPr>
              <a:defRPr sz="1200" baseline="0">
                <a:solidFill>
                  <a:schemeClr val="tx1">
                    <a:lumMod val="85000"/>
                    <a:lumOff val="15000"/>
                  </a:schemeClr>
                </a:solidFill>
                <a:latin typeface="Arial" panose="020B0604020202020204" pitchFamily="34" charset="0"/>
                <a:ea typeface="微软雅黑" panose="020B0503020204020204" pitchFamily="34" charset="-122"/>
              </a:defRPr>
            </a:lvl1pPr>
            <a:lvl2pPr>
              <a:defRPr sz="1200" baseline="0">
                <a:solidFill>
                  <a:schemeClr val="tx1">
                    <a:lumMod val="85000"/>
                    <a:lumOff val="15000"/>
                  </a:schemeClr>
                </a:solidFill>
                <a:latin typeface="Arial" panose="020B0604020202020204" pitchFamily="34" charset="0"/>
                <a:ea typeface="微软雅黑" panose="020B0503020204020204" pitchFamily="34" charset="-122"/>
              </a:defRPr>
            </a:lvl2pPr>
            <a:lvl3pPr>
              <a:defRPr sz="1200" baseline="0">
                <a:solidFill>
                  <a:schemeClr val="tx1">
                    <a:lumMod val="85000"/>
                    <a:lumOff val="15000"/>
                  </a:schemeClr>
                </a:solidFill>
                <a:latin typeface="Arial" panose="020B0604020202020204" pitchFamily="34" charset="0"/>
                <a:ea typeface="微软雅黑" panose="020B0503020204020204" pitchFamily="34" charset="-122"/>
              </a:defRPr>
            </a:lvl3pPr>
            <a:lvl4pPr>
              <a:defRPr sz="1200" baseline="0">
                <a:solidFill>
                  <a:schemeClr val="tx1">
                    <a:lumMod val="85000"/>
                    <a:lumOff val="15000"/>
                  </a:schemeClr>
                </a:solidFill>
                <a:latin typeface="Arial" panose="020B0604020202020204" pitchFamily="34" charset="0"/>
                <a:ea typeface="微软雅黑" panose="020B0503020204020204" pitchFamily="34" charset="-122"/>
              </a:defRPr>
            </a:lvl4pPr>
            <a:lvl5pPr>
              <a:defRPr sz="1200"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10"/>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11"/>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a:p>
        </p:txBody>
      </p:sp>
      <p:sp>
        <p:nvSpPr>
          <p:cNvPr id="7" name="灯片编号占位符 6"/>
          <p:cNvSpPr>
            <a:spLocks noGrp="1"/>
          </p:cNvSpPr>
          <p:nvPr>
            <p:ph type="sldNum" sz="quarter" idx="12"/>
            <p:custDataLst>
              <p:tags r:id="rId12"/>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
        <p:nvSpPr>
          <p:cNvPr id="8" name="KSO_TEMPLATE" hidden="1"/>
          <p:cNvSpPr/>
          <p:nvPr userDrawn="1">
            <p:custDataLst>
              <p:tags r:id="rId13"/>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grpSp>
        <p:nvGrpSpPr>
          <p:cNvPr id="12" name="组合 11"/>
          <p:cNvGrpSpPr/>
          <p:nvPr userDrawn="1">
            <p:custDataLst>
              <p:tags r:id="rId2"/>
            </p:custDataLst>
          </p:nvPr>
        </p:nvGrpSpPr>
        <p:grpSpPr>
          <a:xfrm>
            <a:off x="0" y="0"/>
            <a:ext cx="9123686" cy="5094083"/>
            <a:chOff x="0" y="0"/>
            <a:chExt cx="12164914" cy="6792110"/>
          </a:xfrm>
        </p:grpSpPr>
        <p:pic>
          <p:nvPicPr>
            <p:cNvPr id="13" name="图片 12"/>
            <p:cNvPicPr>
              <a:picLocks noChangeAspect="1"/>
            </p:cNvPicPr>
            <p:nvPr userDrawn="1">
              <p:custDataLst>
                <p:tags r:id="rId3"/>
              </p:custDataLst>
            </p:nvPr>
          </p:nvPicPr>
          <p:blipFill>
            <a:blip r:embed="rId4" cstate="email"/>
            <a:stretch>
              <a:fillRect/>
            </a:stretch>
          </p:blipFill>
          <p:spPr>
            <a:xfrm>
              <a:off x="10879323" y="5907555"/>
              <a:ext cx="1285591" cy="884555"/>
            </a:xfrm>
            <a:prstGeom prst="rect">
              <a:avLst/>
            </a:prstGeom>
          </p:spPr>
        </p:pic>
        <p:grpSp>
          <p:nvGrpSpPr>
            <p:cNvPr id="14" name="组合 13"/>
            <p:cNvGrpSpPr/>
            <p:nvPr userDrawn="1"/>
          </p:nvGrpSpPr>
          <p:grpSpPr>
            <a:xfrm rot="5400000" flipH="1">
              <a:off x="156223" y="-156223"/>
              <a:ext cx="749300" cy="1061745"/>
              <a:chOff x="9465923" y="2995199"/>
              <a:chExt cx="2726076" cy="3862799"/>
            </a:xfrm>
          </p:grpSpPr>
          <p:sp>
            <p:nvSpPr>
              <p:cNvPr id="15" name="Freeform 5"/>
              <p:cNvSpPr/>
              <p:nvPr userDrawn="1">
                <p:custDataLst>
                  <p:tags r:id="rId5"/>
                </p:custDataLst>
              </p:nvPr>
            </p:nvSpPr>
            <p:spPr bwMode="auto">
              <a:xfrm rot="5400000">
                <a:off x="8897561" y="3563561"/>
                <a:ext cx="3862799" cy="2726076"/>
              </a:xfrm>
              <a:custGeom>
                <a:avLst/>
                <a:gdLst>
                  <a:gd name="T0" fmla="*/ 730 w 4318"/>
                  <a:gd name="T1" fmla="*/ 1015 h 3051"/>
                  <a:gd name="T2" fmla="*/ 1736 w 4318"/>
                  <a:gd name="T3" fmla="*/ 1623 h 3051"/>
                  <a:gd name="T4" fmla="*/ 2905 w 4318"/>
                  <a:gd name="T5" fmla="*/ 2071 h 3051"/>
                  <a:gd name="T6" fmla="*/ 4020 w 4318"/>
                  <a:gd name="T7" fmla="*/ 2923 h 3051"/>
                  <a:gd name="T8" fmla="*/ 4318 w 4318"/>
                  <a:gd name="T9" fmla="*/ 3051 h 3051"/>
                  <a:gd name="T10" fmla="*/ 4318 w 4318"/>
                  <a:gd name="T11" fmla="*/ 0 h 3051"/>
                  <a:gd name="T12" fmla="*/ 0 w 4318"/>
                  <a:gd name="T13" fmla="*/ 0 h 3051"/>
                  <a:gd name="T14" fmla="*/ 730 w 4318"/>
                  <a:gd name="T15" fmla="*/ 1015 h 30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18" h="3051">
                    <a:moveTo>
                      <a:pt x="730" y="1015"/>
                    </a:moveTo>
                    <a:cubicBezTo>
                      <a:pt x="796" y="1632"/>
                      <a:pt x="1247" y="1628"/>
                      <a:pt x="1736" y="1623"/>
                    </a:cubicBezTo>
                    <a:cubicBezTo>
                      <a:pt x="2179" y="1619"/>
                      <a:pt x="2653" y="1615"/>
                      <a:pt x="2905" y="2071"/>
                    </a:cubicBezTo>
                    <a:cubicBezTo>
                      <a:pt x="3434" y="3031"/>
                      <a:pt x="3490" y="2455"/>
                      <a:pt x="4020" y="2923"/>
                    </a:cubicBezTo>
                    <a:cubicBezTo>
                      <a:pt x="4096" y="2991"/>
                      <a:pt x="4199" y="3031"/>
                      <a:pt x="4318" y="3051"/>
                    </a:cubicBezTo>
                    <a:cubicBezTo>
                      <a:pt x="4318" y="0"/>
                      <a:pt x="4318" y="0"/>
                      <a:pt x="4318" y="0"/>
                    </a:cubicBezTo>
                    <a:cubicBezTo>
                      <a:pt x="0" y="0"/>
                      <a:pt x="0" y="0"/>
                      <a:pt x="0" y="0"/>
                    </a:cubicBezTo>
                    <a:cubicBezTo>
                      <a:pt x="359" y="210"/>
                      <a:pt x="679" y="531"/>
                      <a:pt x="730" y="1015"/>
                    </a:cubicBezTo>
                  </a:path>
                </a:pathLst>
              </a:custGeom>
              <a:solidFill>
                <a:schemeClr val="tx2"/>
              </a:solidFill>
              <a:ln>
                <a:noFill/>
              </a:ln>
            </p:spPr>
            <p:txBody>
              <a:bodyPr vert="horz" wrap="square" lIns="68580" tIns="34290" rIns="68580" bIns="34290" numCol="1" anchor="t" anchorCtr="0" compatLnSpc="1"/>
              <a:lstStyle/>
              <a:p>
                <a:endParaRPr lang="zh-CN" altLang="en-US" sz="1350" baseline="0" dirty="0">
                  <a:solidFill>
                    <a:schemeClr val="tx1">
                      <a:lumMod val="85000"/>
                      <a:lumOff val="15000"/>
                    </a:schemeClr>
                  </a:solidFill>
                  <a:latin typeface="Arial" panose="020B0604020202020204" pitchFamily="34" charset="0"/>
                </a:endParaRPr>
              </a:p>
            </p:txBody>
          </p:sp>
          <p:sp>
            <p:nvSpPr>
              <p:cNvPr id="16" name="Freeform 6"/>
              <p:cNvSpPr/>
              <p:nvPr userDrawn="1">
                <p:custDataLst>
                  <p:tags r:id="rId6"/>
                </p:custDataLst>
              </p:nvPr>
            </p:nvSpPr>
            <p:spPr bwMode="auto">
              <a:xfrm rot="5400000">
                <a:off x="9228618" y="3894618"/>
                <a:ext cx="3218542" cy="2708218"/>
              </a:xfrm>
              <a:custGeom>
                <a:avLst/>
                <a:gdLst>
                  <a:gd name="T0" fmla="*/ 609 w 3598"/>
                  <a:gd name="T1" fmla="*/ 895 h 3031"/>
                  <a:gd name="T2" fmla="*/ 1447 w 3598"/>
                  <a:gd name="T3" fmla="*/ 1432 h 3031"/>
                  <a:gd name="T4" fmla="*/ 2420 w 3598"/>
                  <a:gd name="T5" fmla="*/ 1827 h 3031"/>
                  <a:gd name="T6" fmla="*/ 3598 w 3598"/>
                  <a:gd name="T7" fmla="*/ 3031 h 3031"/>
                  <a:gd name="T8" fmla="*/ 3598 w 3598"/>
                  <a:gd name="T9" fmla="*/ 0 h 3031"/>
                  <a:gd name="T10" fmla="*/ 0 w 3598"/>
                  <a:gd name="T11" fmla="*/ 0 h 3031"/>
                  <a:gd name="T12" fmla="*/ 609 w 3598"/>
                  <a:gd name="T13" fmla="*/ 895 h 3031"/>
                </a:gdLst>
                <a:ahLst/>
                <a:cxnLst>
                  <a:cxn ang="0">
                    <a:pos x="T0" y="T1"/>
                  </a:cxn>
                  <a:cxn ang="0">
                    <a:pos x="T2" y="T3"/>
                  </a:cxn>
                  <a:cxn ang="0">
                    <a:pos x="T4" y="T5"/>
                  </a:cxn>
                  <a:cxn ang="0">
                    <a:pos x="T6" y="T7"/>
                  </a:cxn>
                  <a:cxn ang="0">
                    <a:pos x="T8" y="T9"/>
                  </a:cxn>
                  <a:cxn ang="0">
                    <a:pos x="T10" y="T11"/>
                  </a:cxn>
                  <a:cxn ang="0">
                    <a:pos x="T12" y="T13"/>
                  </a:cxn>
                </a:cxnLst>
                <a:rect l="0" t="0" r="r" b="b"/>
                <a:pathLst>
                  <a:path w="3598" h="3031">
                    <a:moveTo>
                      <a:pt x="609" y="895"/>
                    </a:moveTo>
                    <a:cubicBezTo>
                      <a:pt x="664" y="1440"/>
                      <a:pt x="1039" y="1436"/>
                      <a:pt x="1447" y="1432"/>
                    </a:cubicBezTo>
                    <a:cubicBezTo>
                      <a:pt x="1815" y="1428"/>
                      <a:pt x="2211" y="1424"/>
                      <a:pt x="2420" y="1827"/>
                    </a:cubicBezTo>
                    <a:cubicBezTo>
                      <a:pt x="2743" y="2445"/>
                      <a:pt x="3288" y="2851"/>
                      <a:pt x="3598" y="3031"/>
                    </a:cubicBezTo>
                    <a:cubicBezTo>
                      <a:pt x="3598" y="0"/>
                      <a:pt x="3598" y="0"/>
                      <a:pt x="3598" y="0"/>
                    </a:cubicBezTo>
                    <a:cubicBezTo>
                      <a:pt x="0" y="0"/>
                      <a:pt x="0" y="0"/>
                      <a:pt x="0" y="0"/>
                    </a:cubicBezTo>
                    <a:cubicBezTo>
                      <a:pt x="299" y="185"/>
                      <a:pt x="566" y="469"/>
                      <a:pt x="609" y="895"/>
                    </a:cubicBezTo>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baseline="0" dirty="0">
                  <a:solidFill>
                    <a:schemeClr val="tx1">
                      <a:lumMod val="85000"/>
                      <a:lumOff val="15000"/>
                    </a:schemeClr>
                  </a:solidFill>
                  <a:latin typeface="Arial" panose="020B0604020202020204" pitchFamily="34" charset="0"/>
                </a:endParaRPr>
              </a:p>
            </p:txBody>
          </p:sp>
        </p:grpSp>
      </p:grpSp>
      <p:sp>
        <p:nvSpPr>
          <p:cNvPr id="2" name="标题 1"/>
          <p:cNvSpPr>
            <a:spLocks noGrp="1"/>
          </p:cNvSpPr>
          <p:nvPr>
            <p:ph type="title"/>
            <p:custDataLst>
              <p:tags r:id="rId7"/>
            </p:custDataLst>
          </p:nvPr>
        </p:nvSpPr>
        <p:spPr>
          <a:xfrm>
            <a:off x="502412" y="332426"/>
            <a:ext cx="8139178" cy="331473"/>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8"/>
            </p:custDataLst>
          </p:nvPr>
        </p:nvSpPr>
        <p:spPr>
          <a:xfrm>
            <a:off x="502448" y="714381"/>
            <a:ext cx="3962432" cy="285752"/>
          </a:xfrm>
        </p:spPr>
        <p:txBody>
          <a:bodyPr lIns="101600" tIns="38100" rIns="76200" bIns="38100" anchor="t" anchorCtr="0">
            <a:noAutofit/>
          </a:bodyPr>
          <a:lstStyle>
            <a:lvl1pPr marL="0" indent="0" eaLnBrk="1" fontAlgn="auto" latinLnBrk="0" hangingPunct="1">
              <a:lnSpc>
                <a:spcPct val="100000"/>
              </a:lnSpc>
              <a:spcAft>
                <a:spcPts val="0"/>
              </a:spcAft>
              <a:buNone/>
              <a:defRPr sz="1500" b="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9"/>
            </p:custDataLst>
          </p:nvPr>
        </p:nvSpPr>
        <p:spPr>
          <a:xfrm>
            <a:off x="502444" y="1054894"/>
            <a:ext cx="3962400" cy="3701064"/>
          </a:xfrm>
        </p:spPr>
        <p:txBody>
          <a:bodyPr vert="horz" lIns="101600" tIns="0" rIns="82550" bIns="0"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10"/>
            </p:custDataLst>
          </p:nvPr>
        </p:nvSpPr>
        <p:spPr>
          <a:xfrm>
            <a:off x="4676813" y="714381"/>
            <a:ext cx="3962432" cy="285752"/>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11"/>
            </p:custDataLst>
          </p:nvPr>
        </p:nvSpPr>
        <p:spPr>
          <a:xfrm>
            <a:off x="4676813" y="1054894"/>
            <a:ext cx="3962432" cy="3701064"/>
          </a:xfrm>
        </p:spPr>
        <p:txBody>
          <a:bodyPr vert="horz" lIns="101600" tIns="0" rIns="82550" bIns="0"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12"/>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13"/>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a:p>
        </p:txBody>
      </p:sp>
      <p:sp>
        <p:nvSpPr>
          <p:cNvPr id="9" name="灯片编号占位符 8"/>
          <p:cNvSpPr>
            <a:spLocks noGrp="1"/>
          </p:cNvSpPr>
          <p:nvPr>
            <p:ph type="sldNum" sz="quarter" idx="12"/>
            <p:custDataLst>
              <p:tags r:id="rId14"/>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
        <p:nvSpPr>
          <p:cNvPr id="10" name="KSO_TEMPLATE" hidden="1"/>
          <p:cNvSpPr/>
          <p:nvPr userDrawn="1">
            <p:custDataLst>
              <p:tags r:id="rId15"/>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仅标题">
    <p:bg>
      <p:bgPr>
        <a:solidFill>
          <a:schemeClr val="bg2"/>
        </a:solidFill>
        <a:effectLst/>
      </p:bgPr>
    </p:bg>
    <p:spTree>
      <p:nvGrpSpPr>
        <p:cNvPr id="1" name=""/>
        <p:cNvGrpSpPr/>
        <p:nvPr/>
      </p:nvGrpSpPr>
      <p:grpSpPr>
        <a:xfrm>
          <a:off x="0" y="0"/>
          <a:ext cx="0" cy="0"/>
          <a:chOff x="0" y="0"/>
          <a:chExt cx="0" cy="0"/>
        </a:xfrm>
      </p:grpSpPr>
      <p:sp>
        <p:nvSpPr>
          <p:cNvPr id="15" name="Freeform 5"/>
          <p:cNvSpPr/>
          <p:nvPr userDrawn="1">
            <p:custDataLst>
              <p:tags r:id="rId2"/>
            </p:custDataLst>
          </p:nvPr>
        </p:nvSpPr>
        <p:spPr bwMode="auto">
          <a:xfrm rot="16200000">
            <a:off x="-756799" y="756800"/>
            <a:ext cx="5143498" cy="3629898"/>
          </a:xfrm>
          <a:custGeom>
            <a:avLst/>
            <a:gdLst>
              <a:gd name="T0" fmla="*/ 730 w 4318"/>
              <a:gd name="T1" fmla="*/ 1015 h 3051"/>
              <a:gd name="T2" fmla="*/ 1736 w 4318"/>
              <a:gd name="T3" fmla="*/ 1623 h 3051"/>
              <a:gd name="T4" fmla="*/ 2905 w 4318"/>
              <a:gd name="T5" fmla="*/ 2071 h 3051"/>
              <a:gd name="T6" fmla="*/ 4020 w 4318"/>
              <a:gd name="T7" fmla="*/ 2923 h 3051"/>
              <a:gd name="T8" fmla="*/ 4318 w 4318"/>
              <a:gd name="T9" fmla="*/ 3051 h 3051"/>
              <a:gd name="T10" fmla="*/ 4318 w 4318"/>
              <a:gd name="T11" fmla="*/ 0 h 3051"/>
              <a:gd name="T12" fmla="*/ 0 w 4318"/>
              <a:gd name="T13" fmla="*/ 0 h 3051"/>
              <a:gd name="T14" fmla="*/ 730 w 4318"/>
              <a:gd name="T15" fmla="*/ 1015 h 30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18" h="3051">
                <a:moveTo>
                  <a:pt x="730" y="1015"/>
                </a:moveTo>
                <a:cubicBezTo>
                  <a:pt x="796" y="1632"/>
                  <a:pt x="1247" y="1628"/>
                  <a:pt x="1736" y="1623"/>
                </a:cubicBezTo>
                <a:cubicBezTo>
                  <a:pt x="2179" y="1619"/>
                  <a:pt x="2653" y="1615"/>
                  <a:pt x="2905" y="2071"/>
                </a:cubicBezTo>
                <a:cubicBezTo>
                  <a:pt x="3434" y="3031"/>
                  <a:pt x="3490" y="2455"/>
                  <a:pt x="4020" y="2923"/>
                </a:cubicBezTo>
                <a:cubicBezTo>
                  <a:pt x="4096" y="2991"/>
                  <a:pt x="4199" y="3031"/>
                  <a:pt x="4318" y="3051"/>
                </a:cubicBezTo>
                <a:cubicBezTo>
                  <a:pt x="4318" y="0"/>
                  <a:pt x="4318" y="0"/>
                  <a:pt x="4318" y="0"/>
                </a:cubicBezTo>
                <a:cubicBezTo>
                  <a:pt x="0" y="0"/>
                  <a:pt x="0" y="0"/>
                  <a:pt x="0" y="0"/>
                </a:cubicBezTo>
                <a:cubicBezTo>
                  <a:pt x="359" y="210"/>
                  <a:pt x="679" y="531"/>
                  <a:pt x="730" y="1015"/>
                </a:cubicBezTo>
              </a:path>
            </a:pathLst>
          </a:custGeom>
          <a:solidFill>
            <a:schemeClr val="tx2"/>
          </a:solidFill>
          <a:ln>
            <a:noFill/>
          </a:ln>
        </p:spPr>
        <p:txBody>
          <a:bodyPr vert="horz" wrap="square" lIns="68580" tIns="34290" rIns="68580" bIns="34290" numCol="1" anchor="t" anchorCtr="0" compatLnSpc="1">
            <a:normAutofit/>
          </a:bodyPr>
          <a:lstStyle/>
          <a:p>
            <a:endParaRPr lang="zh-CN" altLang="en-US" sz="1350" baseline="0" dirty="0">
              <a:solidFill>
                <a:schemeClr val="tx1">
                  <a:lumMod val="85000"/>
                  <a:lumOff val="15000"/>
                </a:schemeClr>
              </a:solidFill>
              <a:latin typeface="Arial" panose="020B0604020202020204" pitchFamily="34" charset="0"/>
            </a:endParaRPr>
          </a:p>
        </p:txBody>
      </p:sp>
      <p:sp>
        <p:nvSpPr>
          <p:cNvPr id="16" name="Freeform 6"/>
          <p:cNvSpPr/>
          <p:nvPr userDrawn="1">
            <p:custDataLst>
              <p:tags r:id="rId3"/>
            </p:custDataLst>
          </p:nvPr>
        </p:nvSpPr>
        <p:spPr bwMode="auto">
          <a:xfrm rot="16200000">
            <a:off x="-339759" y="339761"/>
            <a:ext cx="4285640" cy="3606119"/>
          </a:xfrm>
          <a:custGeom>
            <a:avLst/>
            <a:gdLst>
              <a:gd name="T0" fmla="*/ 609 w 3598"/>
              <a:gd name="T1" fmla="*/ 895 h 3031"/>
              <a:gd name="T2" fmla="*/ 1447 w 3598"/>
              <a:gd name="T3" fmla="*/ 1432 h 3031"/>
              <a:gd name="T4" fmla="*/ 2420 w 3598"/>
              <a:gd name="T5" fmla="*/ 1827 h 3031"/>
              <a:gd name="T6" fmla="*/ 3598 w 3598"/>
              <a:gd name="T7" fmla="*/ 3031 h 3031"/>
              <a:gd name="T8" fmla="*/ 3598 w 3598"/>
              <a:gd name="T9" fmla="*/ 0 h 3031"/>
              <a:gd name="T10" fmla="*/ 0 w 3598"/>
              <a:gd name="T11" fmla="*/ 0 h 3031"/>
              <a:gd name="T12" fmla="*/ 609 w 3598"/>
              <a:gd name="T13" fmla="*/ 895 h 3031"/>
            </a:gdLst>
            <a:ahLst/>
            <a:cxnLst>
              <a:cxn ang="0">
                <a:pos x="T0" y="T1"/>
              </a:cxn>
              <a:cxn ang="0">
                <a:pos x="T2" y="T3"/>
              </a:cxn>
              <a:cxn ang="0">
                <a:pos x="T4" y="T5"/>
              </a:cxn>
              <a:cxn ang="0">
                <a:pos x="T6" y="T7"/>
              </a:cxn>
              <a:cxn ang="0">
                <a:pos x="T8" y="T9"/>
              </a:cxn>
              <a:cxn ang="0">
                <a:pos x="T10" y="T11"/>
              </a:cxn>
              <a:cxn ang="0">
                <a:pos x="T12" y="T13"/>
              </a:cxn>
            </a:cxnLst>
            <a:rect l="0" t="0" r="r" b="b"/>
            <a:pathLst>
              <a:path w="3598" h="3031">
                <a:moveTo>
                  <a:pt x="609" y="895"/>
                </a:moveTo>
                <a:cubicBezTo>
                  <a:pt x="664" y="1440"/>
                  <a:pt x="1039" y="1436"/>
                  <a:pt x="1447" y="1432"/>
                </a:cubicBezTo>
                <a:cubicBezTo>
                  <a:pt x="1815" y="1428"/>
                  <a:pt x="2211" y="1424"/>
                  <a:pt x="2420" y="1827"/>
                </a:cubicBezTo>
                <a:cubicBezTo>
                  <a:pt x="2743" y="2445"/>
                  <a:pt x="3288" y="2851"/>
                  <a:pt x="3598" y="3031"/>
                </a:cubicBezTo>
                <a:cubicBezTo>
                  <a:pt x="3598" y="0"/>
                  <a:pt x="3598" y="0"/>
                  <a:pt x="3598" y="0"/>
                </a:cubicBezTo>
                <a:cubicBezTo>
                  <a:pt x="0" y="0"/>
                  <a:pt x="0" y="0"/>
                  <a:pt x="0" y="0"/>
                </a:cubicBezTo>
                <a:cubicBezTo>
                  <a:pt x="299" y="185"/>
                  <a:pt x="566" y="469"/>
                  <a:pt x="609" y="895"/>
                </a:cubicBezTo>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normAutofit/>
          </a:bodyPr>
          <a:lstStyle/>
          <a:p>
            <a:endParaRPr lang="zh-CN" altLang="en-US" sz="1350" baseline="0" dirty="0">
              <a:solidFill>
                <a:schemeClr val="tx1">
                  <a:lumMod val="85000"/>
                  <a:lumOff val="15000"/>
                </a:schemeClr>
              </a:solidFill>
              <a:latin typeface="Arial" panose="020B0604020202020204" pitchFamily="34" charset="0"/>
            </a:endParaRPr>
          </a:p>
        </p:txBody>
      </p:sp>
      <p:sp>
        <p:nvSpPr>
          <p:cNvPr id="3" name="日期占位符 2"/>
          <p:cNvSpPr>
            <a:spLocks noGrp="1"/>
          </p:cNvSpPr>
          <p:nvPr>
            <p:ph type="dt" sz="half" idx="10"/>
            <p:custDataLst>
              <p:tags r:id="rId4"/>
            </p:custDataLst>
          </p:nvPr>
        </p:nvSpPr>
        <p:spPr/>
        <p:txBody>
          <a:bodyPr>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a:p>
        </p:txBody>
      </p:sp>
      <p:sp>
        <p:nvSpPr>
          <p:cNvPr id="5" name="灯片编号占位符 4"/>
          <p:cNvSpPr>
            <a:spLocks noGrp="1"/>
          </p:cNvSpPr>
          <p:nvPr>
            <p:ph type="sldNum" sz="quarter" idx="12"/>
            <p:custDataLst>
              <p:tags r:id="rId6"/>
            </p:custDataLst>
          </p:nvPr>
        </p:nvSpPr>
        <p:spPr/>
        <p:txBody>
          <a:bodyPr>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
        <p:nvSpPr>
          <p:cNvPr id="6" name="KSO_TEMPLATE" hidden="1"/>
          <p:cNvSpPr/>
          <p:nvPr userDrawn="1">
            <p:custDataLst>
              <p:tags r:id="rId7"/>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 name="标题 1"/>
          <p:cNvSpPr>
            <a:spLocks noGrp="1"/>
          </p:cNvSpPr>
          <p:nvPr>
            <p:ph type="title"/>
            <p:custDataLst>
              <p:tags r:id="rId8"/>
            </p:custDataLst>
          </p:nvPr>
        </p:nvSpPr>
        <p:spPr/>
        <p:txBody>
          <a:bodyPr>
            <a:normAutofit/>
          </a:bodyPr>
          <a:lstStyle>
            <a:lvl1pPr>
              <a:defRPr baseline="0">
                <a:solidFill>
                  <a:schemeClr val="tx1">
                    <a:lumMod val="85000"/>
                    <a:lumOff val="15000"/>
                  </a:schemeClr>
                </a:solidFill>
                <a:latin typeface="Arial" panose="020B0604020202020204" pitchFamily="34" charset="0"/>
              </a:defRPr>
            </a:lvl1pPr>
          </a:lstStyle>
          <a:p>
            <a:r>
              <a:rPr lang="zh-CN" altLang="en-US"/>
              <a:t>单击此处编辑母版标题样式</a:t>
            </a:r>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a:p>
        </p:txBody>
      </p:sp>
      <p:sp>
        <p:nvSpPr>
          <p:cNvPr id="4" name="灯片编号占位符 3"/>
          <p:cNvSpPr>
            <a:spLocks noGrp="1"/>
          </p:cNvSpPr>
          <p:nvPr>
            <p:ph type="sldNum" sz="quarter" idx="12"/>
            <p:custDataLst>
              <p:tags r:id="rId4"/>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
        <p:nvSpPr>
          <p:cNvPr id="5" name="KSO_TEMPLATE" hidden="1"/>
          <p:cNvSpPr/>
          <p:nvPr userDrawn="1">
            <p:custDataLst>
              <p:tags r:id="rId5"/>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grpSp>
        <p:nvGrpSpPr>
          <p:cNvPr id="36" name="组合 35"/>
          <p:cNvGrpSpPr/>
          <p:nvPr userDrawn="1">
            <p:custDataLst>
              <p:tags r:id="rId2"/>
            </p:custDataLst>
          </p:nvPr>
        </p:nvGrpSpPr>
        <p:grpSpPr>
          <a:xfrm>
            <a:off x="0" y="0"/>
            <a:ext cx="9123686" cy="5094083"/>
            <a:chOff x="0" y="0"/>
            <a:chExt cx="12164914" cy="6792110"/>
          </a:xfrm>
        </p:grpSpPr>
        <p:pic>
          <p:nvPicPr>
            <p:cNvPr id="37" name="图片 36"/>
            <p:cNvPicPr>
              <a:picLocks noChangeAspect="1"/>
            </p:cNvPicPr>
            <p:nvPr userDrawn="1">
              <p:custDataLst>
                <p:tags r:id="rId3"/>
              </p:custDataLst>
            </p:nvPr>
          </p:nvPicPr>
          <p:blipFill>
            <a:blip r:embed="rId4" cstate="email"/>
            <a:stretch>
              <a:fillRect/>
            </a:stretch>
          </p:blipFill>
          <p:spPr>
            <a:xfrm>
              <a:off x="10879323" y="5907555"/>
              <a:ext cx="1285591" cy="884555"/>
            </a:xfrm>
            <a:prstGeom prst="rect">
              <a:avLst/>
            </a:prstGeom>
          </p:spPr>
        </p:pic>
        <p:grpSp>
          <p:nvGrpSpPr>
            <p:cNvPr id="38" name="组合 37"/>
            <p:cNvGrpSpPr/>
            <p:nvPr userDrawn="1"/>
          </p:nvGrpSpPr>
          <p:grpSpPr>
            <a:xfrm rot="5400000" flipH="1">
              <a:off x="156223" y="-156223"/>
              <a:ext cx="749300" cy="1061745"/>
              <a:chOff x="9465923" y="2995199"/>
              <a:chExt cx="2726076" cy="3862799"/>
            </a:xfrm>
          </p:grpSpPr>
          <p:sp>
            <p:nvSpPr>
              <p:cNvPr id="39" name="Freeform 5"/>
              <p:cNvSpPr/>
              <p:nvPr userDrawn="1">
                <p:custDataLst>
                  <p:tags r:id="rId5"/>
                </p:custDataLst>
              </p:nvPr>
            </p:nvSpPr>
            <p:spPr bwMode="auto">
              <a:xfrm rot="5400000">
                <a:off x="8897561" y="3563561"/>
                <a:ext cx="3862799" cy="2726076"/>
              </a:xfrm>
              <a:custGeom>
                <a:avLst/>
                <a:gdLst>
                  <a:gd name="T0" fmla="*/ 730 w 4318"/>
                  <a:gd name="T1" fmla="*/ 1015 h 3051"/>
                  <a:gd name="T2" fmla="*/ 1736 w 4318"/>
                  <a:gd name="T3" fmla="*/ 1623 h 3051"/>
                  <a:gd name="T4" fmla="*/ 2905 w 4318"/>
                  <a:gd name="T5" fmla="*/ 2071 h 3051"/>
                  <a:gd name="T6" fmla="*/ 4020 w 4318"/>
                  <a:gd name="T7" fmla="*/ 2923 h 3051"/>
                  <a:gd name="T8" fmla="*/ 4318 w 4318"/>
                  <a:gd name="T9" fmla="*/ 3051 h 3051"/>
                  <a:gd name="T10" fmla="*/ 4318 w 4318"/>
                  <a:gd name="T11" fmla="*/ 0 h 3051"/>
                  <a:gd name="T12" fmla="*/ 0 w 4318"/>
                  <a:gd name="T13" fmla="*/ 0 h 3051"/>
                  <a:gd name="T14" fmla="*/ 730 w 4318"/>
                  <a:gd name="T15" fmla="*/ 1015 h 30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18" h="3051">
                    <a:moveTo>
                      <a:pt x="730" y="1015"/>
                    </a:moveTo>
                    <a:cubicBezTo>
                      <a:pt x="796" y="1632"/>
                      <a:pt x="1247" y="1628"/>
                      <a:pt x="1736" y="1623"/>
                    </a:cubicBezTo>
                    <a:cubicBezTo>
                      <a:pt x="2179" y="1619"/>
                      <a:pt x="2653" y="1615"/>
                      <a:pt x="2905" y="2071"/>
                    </a:cubicBezTo>
                    <a:cubicBezTo>
                      <a:pt x="3434" y="3031"/>
                      <a:pt x="3490" y="2455"/>
                      <a:pt x="4020" y="2923"/>
                    </a:cubicBezTo>
                    <a:cubicBezTo>
                      <a:pt x="4096" y="2991"/>
                      <a:pt x="4199" y="3031"/>
                      <a:pt x="4318" y="3051"/>
                    </a:cubicBezTo>
                    <a:cubicBezTo>
                      <a:pt x="4318" y="0"/>
                      <a:pt x="4318" y="0"/>
                      <a:pt x="4318" y="0"/>
                    </a:cubicBezTo>
                    <a:cubicBezTo>
                      <a:pt x="0" y="0"/>
                      <a:pt x="0" y="0"/>
                      <a:pt x="0" y="0"/>
                    </a:cubicBezTo>
                    <a:cubicBezTo>
                      <a:pt x="359" y="210"/>
                      <a:pt x="679" y="531"/>
                      <a:pt x="730" y="1015"/>
                    </a:cubicBezTo>
                  </a:path>
                </a:pathLst>
              </a:custGeom>
              <a:solidFill>
                <a:schemeClr val="tx2"/>
              </a:solidFill>
              <a:ln>
                <a:noFill/>
              </a:ln>
            </p:spPr>
            <p:txBody>
              <a:bodyPr vert="horz" wrap="square" lIns="68580" tIns="34290" rIns="68580" bIns="34290" numCol="1" anchor="t" anchorCtr="0" compatLnSpc="1"/>
              <a:lstStyle/>
              <a:p>
                <a:endParaRPr lang="zh-CN" altLang="en-US" sz="1350" baseline="0" dirty="0">
                  <a:solidFill>
                    <a:schemeClr val="tx1">
                      <a:lumMod val="85000"/>
                      <a:lumOff val="15000"/>
                    </a:schemeClr>
                  </a:solidFill>
                  <a:latin typeface="Arial" panose="020B0604020202020204" pitchFamily="34" charset="0"/>
                </a:endParaRPr>
              </a:p>
            </p:txBody>
          </p:sp>
          <p:sp>
            <p:nvSpPr>
              <p:cNvPr id="40" name="Freeform 6"/>
              <p:cNvSpPr/>
              <p:nvPr userDrawn="1">
                <p:custDataLst>
                  <p:tags r:id="rId6"/>
                </p:custDataLst>
              </p:nvPr>
            </p:nvSpPr>
            <p:spPr bwMode="auto">
              <a:xfrm rot="5400000">
                <a:off x="9228618" y="3894618"/>
                <a:ext cx="3218542" cy="2708218"/>
              </a:xfrm>
              <a:custGeom>
                <a:avLst/>
                <a:gdLst>
                  <a:gd name="T0" fmla="*/ 609 w 3598"/>
                  <a:gd name="T1" fmla="*/ 895 h 3031"/>
                  <a:gd name="T2" fmla="*/ 1447 w 3598"/>
                  <a:gd name="T3" fmla="*/ 1432 h 3031"/>
                  <a:gd name="T4" fmla="*/ 2420 w 3598"/>
                  <a:gd name="T5" fmla="*/ 1827 h 3031"/>
                  <a:gd name="T6" fmla="*/ 3598 w 3598"/>
                  <a:gd name="T7" fmla="*/ 3031 h 3031"/>
                  <a:gd name="T8" fmla="*/ 3598 w 3598"/>
                  <a:gd name="T9" fmla="*/ 0 h 3031"/>
                  <a:gd name="T10" fmla="*/ 0 w 3598"/>
                  <a:gd name="T11" fmla="*/ 0 h 3031"/>
                  <a:gd name="T12" fmla="*/ 609 w 3598"/>
                  <a:gd name="T13" fmla="*/ 895 h 3031"/>
                </a:gdLst>
                <a:ahLst/>
                <a:cxnLst>
                  <a:cxn ang="0">
                    <a:pos x="T0" y="T1"/>
                  </a:cxn>
                  <a:cxn ang="0">
                    <a:pos x="T2" y="T3"/>
                  </a:cxn>
                  <a:cxn ang="0">
                    <a:pos x="T4" y="T5"/>
                  </a:cxn>
                  <a:cxn ang="0">
                    <a:pos x="T6" y="T7"/>
                  </a:cxn>
                  <a:cxn ang="0">
                    <a:pos x="T8" y="T9"/>
                  </a:cxn>
                  <a:cxn ang="0">
                    <a:pos x="T10" y="T11"/>
                  </a:cxn>
                  <a:cxn ang="0">
                    <a:pos x="T12" y="T13"/>
                  </a:cxn>
                </a:cxnLst>
                <a:rect l="0" t="0" r="r" b="b"/>
                <a:pathLst>
                  <a:path w="3598" h="3031">
                    <a:moveTo>
                      <a:pt x="609" y="895"/>
                    </a:moveTo>
                    <a:cubicBezTo>
                      <a:pt x="664" y="1440"/>
                      <a:pt x="1039" y="1436"/>
                      <a:pt x="1447" y="1432"/>
                    </a:cubicBezTo>
                    <a:cubicBezTo>
                      <a:pt x="1815" y="1428"/>
                      <a:pt x="2211" y="1424"/>
                      <a:pt x="2420" y="1827"/>
                    </a:cubicBezTo>
                    <a:cubicBezTo>
                      <a:pt x="2743" y="2445"/>
                      <a:pt x="3288" y="2851"/>
                      <a:pt x="3598" y="3031"/>
                    </a:cubicBezTo>
                    <a:cubicBezTo>
                      <a:pt x="3598" y="0"/>
                      <a:pt x="3598" y="0"/>
                      <a:pt x="3598" y="0"/>
                    </a:cubicBezTo>
                    <a:cubicBezTo>
                      <a:pt x="0" y="0"/>
                      <a:pt x="0" y="0"/>
                      <a:pt x="0" y="0"/>
                    </a:cubicBezTo>
                    <a:cubicBezTo>
                      <a:pt x="299" y="185"/>
                      <a:pt x="566" y="469"/>
                      <a:pt x="609" y="895"/>
                    </a:cubicBezTo>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baseline="0" dirty="0">
                  <a:solidFill>
                    <a:schemeClr val="tx1">
                      <a:lumMod val="85000"/>
                      <a:lumOff val="15000"/>
                    </a:schemeClr>
                  </a:solidFill>
                  <a:latin typeface="Arial" panose="020B0604020202020204" pitchFamily="34" charset="0"/>
                </a:endParaRPr>
              </a:p>
            </p:txBody>
          </p:sp>
        </p:grpSp>
      </p:grpSp>
      <p:sp>
        <p:nvSpPr>
          <p:cNvPr id="2" name="标题 1"/>
          <p:cNvSpPr>
            <a:spLocks noGrp="1"/>
          </p:cNvSpPr>
          <p:nvPr>
            <p:ph type="title"/>
            <p:custDataLst>
              <p:tags r:id="rId7"/>
            </p:custDataLst>
          </p:nvPr>
        </p:nvSpPr>
        <p:spPr>
          <a:xfrm>
            <a:off x="502448" y="332426"/>
            <a:ext cx="8139178" cy="331473"/>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8"/>
            </p:custDataLst>
          </p:nvPr>
        </p:nvSpPr>
        <p:spPr>
          <a:xfrm>
            <a:off x="502448" y="714381"/>
            <a:ext cx="3962432" cy="4041680"/>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9"/>
            </p:custDataLst>
          </p:nvPr>
        </p:nvSpPr>
        <p:spPr>
          <a:xfrm>
            <a:off x="4679194" y="714381"/>
            <a:ext cx="3962432" cy="4041680"/>
          </a:xfrm>
        </p:spPr>
        <p:txBody>
          <a:bodyPr vert="horz" lIns="101600" tIns="0" rIns="82550" bIns="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stStyle>
          <a:p>
            <a:pPr lvl="0"/>
            <a:r>
              <a:rPr dirty="0">
                <a:sym typeface="+mn-ea"/>
              </a:rPr>
              <a:t>单击此处编辑母版文本样式</a:t>
            </a:r>
            <a:endParaRPr dirty="0">
              <a:sym typeface="+mn-ea"/>
            </a:endParaRPr>
          </a:p>
        </p:txBody>
      </p:sp>
      <p:sp>
        <p:nvSpPr>
          <p:cNvPr id="5" name="日期占位符 4"/>
          <p:cNvSpPr>
            <a:spLocks noGrp="1"/>
          </p:cNvSpPr>
          <p:nvPr>
            <p:ph type="dt" sz="half" idx="10"/>
            <p:custDataLst>
              <p:tags r:id="rId10"/>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11"/>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7" name="灯片编号占位符 6"/>
          <p:cNvSpPr>
            <a:spLocks noGrp="1"/>
          </p:cNvSpPr>
          <p:nvPr>
            <p:ph type="sldNum" sz="quarter" idx="12"/>
            <p:custDataLst>
              <p:tags r:id="rId12"/>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FABC47A4-756D-490B-A52F-7D9E2C9FC05F}" type="slidenum">
              <a:rPr lang="zh-CN" altLang="en-US" smtClean="0"/>
            </a:fld>
            <a:endParaRPr lang="zh-CN" altLang="en-US"/>
          </a:p>
        </p:txBody>
      </p:sp>
      <p:sp>
        <p:nvSpPr>
          <p:cNvPr id="8" name="KSO_TEMPLATE" hidden="1"/>
          <p:cNvSpPr/>
          <p:nvPr userDrawn="1">
            <p:custDataLst>
              <p:tags r:id="rId13"/>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tx2"/>
        </a:solidFill>
        <a:effectLst/>
      </p:bgPr>
    </p:bg>
    <p:spTree>
      <p:nvGrpSpPr>
        <p:cNvPr id="1" name=""/>
        <p:cNvGrpSpPr/>
        <p:nvPr/>
      </p:nvGrpSpPr>
      <p:grpSpPr>
        <a:xfrm>
          <a:off x="0" y="0"/>
          <a:ext cx="0" cy="0"/>
          <a:chOff x="0" y="0"/>
          <a:chExt cx="0" cy="0"/>
        </a:xfrm>
      </p:grpSpPr>
      <p:grpSp>
        <p:nvGrpSpPr>
          <p:cNvPr id="49" name="组合 48"/>
          <p:cNvGrpSpPr/>
          <p:nvPr userDrawn="1">
            <p:custDataLst>
              <p:tags r:id="rId2"/>
            </p:custDataLst>
          </p:nvPr>
        </p:nvGrpSpPr>
        <p:grpSpPr>
          <a:xfrm>
            <a:off x="0" y="1"/>
            <a:ext cx="9185772" cy="4957661"/>
            <a:chOff x="0" y="1"/>
            <a:chExt cx="12247696" cy="6610215"/>
          </a:xfrm>
        </p:grpSpPr>
        <p:sp>
          <p:nvSpPr>
            <p:cNvPr id="50" name="矩形 49"/>
            <p:cNvSpPr/>
            <p:nvPr userDrawn="1">
              <p:custDataLst>
                <p:tags r:id="rId3"/>
              </p:custDataLst>
            </p:nvPr>
          </p:nvSpPr>
          <p:spPr>
            <a:xfrm>
              <a:off x="292800" y="304200"/>
              <a:ext cx="11606400" cy="6249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baseline="0">
                <a:solidFill>
                  <a:schemeClr val="tx1">
                    <a:lumMod val="85000"/>
                    <a:lumOff val="15000"/>
                  </a:schemeClr>
                </a:solidFill>
                <a:latin typeface="Arial" panose="020B0604020202020204" pitchFamily="34" charset="0"/>
                <a:ea typeface="微软雅黑" panose="020B0503020204020204" pitchFamily="34" charset="-122"/>
              </a:endParaRPr>
            </a:p>
          </p:txBody>
        </p:sp>
        <p:pic>
          <p:nvPicPr>
            <p:cNvPr id="51" name="图片 50"/>
            <p:cNvPicPr>
              <a:picLocks noChangeAspect="1"/>
            </p:cNvPicPr>
            <p:nvPr userDrawn="1">
              <p:custDataLst>
                <p:tags r:id="rId4"/>
              </p:custDataLst>
            </p:nvPr>
          </p:nvPicPr>
          <p:blipFill>
            <a:blip r:embed="rId5" cstate="email"/>
            <a:stretch>
              <a:fillRect/>
            </a:stretch>
          </p:blipFill>
          <p:spPr>
            <a:xfrm>
              <a:off x="10962105" y="5725661"/>
              <a:ext cx="1285591" cy="884555"/>
            </a:xfrm>
            <a:prstGeom prst="rect">
              <a:avLst/>
            </a:prstGeom>
          </p:spPr>
        </p:pic>
        <p:grpSp>
          <p:nvGrpSpPr>
            <p:cNvPr id="52" name="组合 51"/>
            <p:cNvGrpSpPr/>
            <p:nvPr userDrawn="1"/>
          </p:nvGrpSpPr>
          <p:grpSpPr>
            <a:xfrm rot="5400000" flipH="1">
              <a:off x="260111" y="-260110"/>
              <a:ext cx="1247586" cy="1767807"/>
              <a:chOff x="9465923" y="2995199"/>
              <a:chExt cx="2726076" cy="3862799"/>
            </a:xfrm>
          </p:grpSpPr>
          <p:sp>
            <p:nvSpPr>
              <p:cNvPr id="53" name="Freeform 5"/>
              <p:cNvSpPr/>
              <p:nvPr userDrawn="1">
                <p:custDataLst>
                  <p:tags r:id="rId6"/>
                </p:custDataLst>
              </p:nvPr>
            </p:nvSpPr>
            <p:spPr bwMode="auto">
              <a:xfrm rot="5400000">
                <a:off x="8897561" y="3563561"/>
                <a:ext cx="3862799" cy="2726076"/>
              </a:xfrm>
              <a:custGeom>
                <a:avLst/>
                <a:gdLst>
                  <a:gd name="T0" fmla="*/ 730 w 4318"/>
                  <a:gd name="T1" fmla="*/ 1015 h 3051"/>
                  <a:gd name="T2" fmla="*/ 1736 w 4318"/>
                  <a:gd name="T3" fmla="*/ 1623 h 3051"/>
                  <a:gd name="T4" fmla="*/ 2905 w 4318"/>
                  <a:gd name="T5" fmla="*/ 2071 h 3051"/>
                  <a:gd name="T6" fmla="*/ 4020 w 4318"/>
                  <a:gd name="T7" fmla="*/ 2923 h 3051"/>
                  <a:gd name="T8" fmla="*/ 4318 w 4318"/>
                  <a:gd name="T9" fmla="*/ 3051 h 3051"/>
                  <a:gd name="T10" fmla="*/ 4318 w 4318"/>
                  <a:gd name="T11" fmla="*/ 0 h 3051"/>
                  <a:gd name="T12" fmla="*/ 0 w 4318"/>
                  <a:gd name="T13" fmla="*/ 0 h 3051"/>
                  <a:gd name="T14" fmla="*/ 730 w 4318"/>
                  <a:gd name="T15" fmla="*/ 1015 h 30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18" h="3051">
                    <a:moveTo>
                      <a:pt x="730" y="1015"/>
                    </a:moveTo>
                    <a:cubicBezTo>
                      <a:pt x="796" y="1632"/>
                      <a:pt x="1247" y="1628"/>
                      <a:pt x="1736" y="1623"/>
                    </a:cubicBezTo>
                    <a:cubicBezTo>
                      <a:pt x="2179" y="1619"/>
                      <a:pt x="2653" y="1615"/>
                      <a:pt x="2905" y="2071"/>
                    </a:cubicBezTo>
                    <a:cubicBezTo>
                      <a:pt x="3434" y="3031"/>
                      <a:pt x="3490" y="2455"/>
                      <a:pt x="4020" y="2923"/>
                    </a:cubicBezTo>
                    <a:cubicBezTo>
                      <a:pt x="4096" y="2991"/>
                      <a:pt x="4199" y="3031"/>
                      <a:pt x="4318" y="3051"/>
                    </a:cubicBezTo>
                    <a:cubicBezTo>
                      <a:pt x="4318" y="0"/>
                      <a:pt x="4318" y="0"/>
                      <a:pt x="4318" y="0"/>
                    </a:cubicBezTo>
                    <a:cubicBezTo>
                      <a:pt x="0" y="0"/>
                      <a:pt x="0" y="0"/>
                      <a:pt x="0" y="0"/>
                    </a:cubicBezTo>
                    <a:cubicBezTo>
                      <a:pt x="359" y="210"/>
                      <a:pt x="679" y="531"/>
                      <a:pt x="730" y="1015"/>
                    </a:cubicBezTo>
                  </a:path>
                </a:pathLst>
              </a:custGeom>
              <a:solidFill>
                <a:schemeClr val="tx2"/>
              </a:solidFill>
              <a:ln>
                <a:noFill/>
              </a:ln>
            </p:spPr>
            <p:txBody>
              <a:bodyPr vert="horz" wrap="square" lIns="68580" tIns="34290" rIns="68580" bIns="34290" numCol="1" anchor="t" anchorCtr="0" compatLnSpc="1"/>
              <a:lstStyle/>
              <a:p>
                <a:endParaRPr lang="zh-CN" altLang="en-US" sz="1350" baseline="0" dirty="0">
                  <a:solidFill>
                    <a:schemeClr val="tx1">
                      <a:lumMod val="85000"/>
                      <a:lumOff val="15000"/>
                    </a:schemeClr>
                  </a:solidFill>
                  <a:latin typeface="Arial" panose="020B0604020202020204" pitchFamily="34" charset="0"/>
                </a:endParaRPr>
              </a:p>
            </p:txBody>
          </p:sp>
          <p:sp>
            <p:nvSpPr>
              <p:cNvPr id="54" name="Freeform 6"/>
              <p:cNvSpPr/>
              <p:nvPr userDrawn="1">
                <p:custDataLst>
                  <p:tags r:id="rId7"/>
                </p:custDataLst>
              </p:nvPr>
            </p:nvSpPr>
            <p:spPr bwMode="auto">
              <a:xfrm rot="5400000">
                <a:off x="9228618" y="3894618"/>
                <a:ext cx="3218542" cy="2708218"/>
              </a:xfrm>
              <a:custGeom>
                <a:avLst/>
                <a:gdLst>
                  <a:gd name="T0" fmla="*/ 609 w 3598"/>
                  <a:gd name="T1" fmla="*/ 895 h 3031"/>
                  <a:gd name="T2" fmla="*/ 1447 w 3598"/>
                  <a:gd name="T3" fmla="*/ 1432 h 3031"/>
                  <a:gd name="T4" fmla="*/ 2420 w 3598"/>
                  <a:gd name="T5" fmla="*/ 1827 h 3031"/>
                  <a:gd name="T6" fmla="*/ 3598 w 3598"/>
                  <a:gd name="T7" fmla="*/ 3031 h 3031"/>
                  <a:gd name="T8" fmla="*/ 3598 w 3598"/>
                  <a:gd name="T9" fmla="*/ 0 h 3031"/>
                  <a:gd name="T10" fmla="*/ 0 w 3598"/>
                  <a:gd name="T11" fmla="*/ 0 h 3031"/>
                  <a:gd name="T12" fmla="*/ 609 w 3598"/>
                  <a:gd name="T13" fmla="*/ 895 h 3031"/>
                </a:gdLst>
                <a:ahLst/>
                <a:cxnLst>
                  <a:cxn ang="0">
                    <a:pos x="T0" y="T1"/>
                  </a:cxn>
                  <a:cxn ang="0">
                    <a:pos x="T2" y="T3"/>
                  </a:cxn>
                  <a:cxn ang="0">
                    <a:pos x="T4" y="T5"/>
                  </a:cxn>
                  <a:cxn ang="0">
                    <a:pos x="T6" y="T7"/>
                  </a:cxn>
                  <a:cxn ang="0">
                    <a:pos x="T8" y="T9"/>
                  </a:cxn>
                  <a:cxn ang="0">
                    <a:pos x="T10" y="T11"/>
                  </a:cxn>
                  <a:cxn ang="0">
                    <a:pos x="T12" y="T13"/>
                  </a:cxn>
                </a:cxnLst>
                <a:rect l="0" t="0" r="r" b="b"/>
                <a:pathLst>
                  <a:path w="3598" h="3031">
                    <a:moveTo>
                      <a:pt x="609" y="895"/>
                    </a:moveTo>
                    <a:cubicBezTo>
                      <a:pt x="664" y="1440"/>
                      <a:pt x="1039" y="1436"/>
                      <a:pt x="1447" y="1432"/>
                    </a:cubicBezTo>
                    <a:cubicBezTo>
                      <a:pt x="1815" y="1428"/>
                      <a:pt x="2211" y="1424"/>
                      <a:pt x="2420" y="1827"/>
                    </a:cubicBezTo>
                    <a:cubicBezTo>
                      <a:pt x="2743" y="2445"/>
                      <a:pt x="3288" y="2851"/>
                      <a:pt x="3598" y="3031"/>
                    </a:cubicBezTo>
                    <a:cubicBezTo>
                      <a:pt x="3598" y="0"/>
                      <a:pt x="3598" y="0"/>
                      <a:pt x="3598" y="0"/>
                    </a:cubicBezTo>
                    <a:cubicBezTo>
                      <a:pt x="0" y="0"/>
                      <a:pt x="0" y="0"/>
                      <a:pt x="0" y="0"/>
                    </a:cubicBezTo>
                    <a:cubicBezTo>
                      <a:pt x="299" y="185"/>
                      <a:pt x="566" y="469"/>
                      <a:pt x="609" y="895"/>
                    </a:cubicBezTo>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baseline="0" dirty="0">
                  <a:solidFill>
                    <a:schemeClr val="tx1">
                      <a:lumMod val="85000"/>
                      <a:lumOff val="15000"/>
                    </a:schemeClr>
                  </a:solidFill>
                  <a:latin typeface="Arial" panose="020B0604020202020204" pitchFamily="34" charset="0"/>
                </a:endParaRPr>
              </a:p>
            </p:txBody>
          </p:sp>
        </p:grpSp>
      </p:grpSp>
      <p:sp>
        <p:nvSpPr>
          <p:cNvPr id="2" name="竖排标题 1"/>
          <p:cNvSpPr>
            <a:spLocks noGrp="1"/>
          </p:cNvSpPr>
          <p:nvPr>
            <p:ph type="title" orient="vert"/>
            <p:custDataLst>
              <p:tags r:id="rId8"/>
            </p:custDataLst>
          </p:nvPr>
        </p:nvSpPr>
        <p:spPr>
          <a:xfrm>
            <a:off x="7928351" y="714381"/>
            <a:ext cx="713238" cy="4041680"/>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18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竖排文字占位符 2"/>
          <p:cNvSpPr>
            <a:spLocks noGrp="1"/>
          </p:cNvSpPr>
          <p:nvPr>
            <p:ph type="body" orient="vert" idx="1"/>
            <p:custDataLst>
              <p:tags r:id="rId9"/>
            </p:custDataLst>
          </p:nvPr>
        </p:nvSpPr>
        <p:spPr>
          <a:xfrm>
            <a:off x="502444" y="714375"/>
            <a:ext cx="7371076" cy="4041680"/>
          </a:xfrm>
        </p:spPr>
        <p:txBody>
          <a:bodyPr vert="eaVert"/>
          <a:lstStyle>
            <a:lvl1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pitchFamily="34" charset="-122"/>
              </a:defRPr>
            </a:lvl1pPr>
            <a:lvl2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pitchFamily="34" charset="-122"/>
              </a:defRPr>
            </a:lvl2pPr>
            <a:lvl3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pitchFamily="34" charset="-122"/>
              </a:defRPr>
            </a:lvl3pPr>
            <a:lvl4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pitchFamily="34" charset="-122"/>
              </a:defRPr>
            </a:lvl4pPr>
            <a:lvl5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10"/>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1"/>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a:p>
        </p:txBody>
      </p:sp>
      <p:sp>
        <p:nvSpPr>
          <p:cNvPr id="6" name="灯片编号占位符 5"/>
          <p:cNvSpPr>
            <a:spLocks noGrp="1"/>
          </p:cNvSpPr>
          <p:nvPr>
            <p:ph type="sldNum" sz="quarter" idx="12"/>
            <p:custDataLst>
              <p:tags r:id="rId12"/>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
        <p:nvSpPr>
          <p:cNvPr id="7" name="KSO_TEMPLATE" hidden="1"/>
          <p:cNvSpPr/>
          <p:nvPr userDrawn="1">
            <p:custDataLst>
              <p:tags r:id="rId13"/>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tx2"/>
        </a:solidFill>
        <a:effectLst/>
      </p:bgPr>
    </p:bg>
    <p:spTree>
      <p:nvGrpSpPr>
        <p:cNvPr id="1" name=""/>
        <p:cNvGrpSpPr/>
        <p:nvPr/>
      </p:nvGrpSpPr>
      <p:grpSpPr>
        <a:xfrm>
          <a:off x="0" y="0"/>
          <a:ext cx="0" cy="0"/>
          <a:chOff x="0" y="0"/>
          <a:chExt cx="0" cy="0"/>
        </a:xfrm>
      </p:grpSpPr>
      <p:grpSp>
        <p:nvGrpSpPr>
          <p:cNvPr id="109" name="组合 108"/>
          <p:cNvGrpSpPr/>
          <p:nvPr userDrawn="1">
            <p:custDataLst>
              <p:tags r:id="rId2"/>
            </p:custDataLst>
          </p:nvPr>
        </p:nvGrpSpPr>
        <p:grpSpPr>
          <a:xfrm>
            <a:off x="0" y="1"/>
            <a:ext cx="9185772" cy="4957661"/>
            <a:chOff x="0" y="1"/>
            <a:chExt cx="12247696" cy="6610215"/>
          </a:xfrm>
        </p:grpSpPr>
        <p:sp>
          <p:nvSpPr>
            <p:cNvPr id="110" name="矩形 109"/>
            <p:cNvSpPr/>
            <p:nvPr userDrawn="1">
              <p:custDataLst>
                <p:tags r:id="rId3"/>
              </p:custDataLst>
            </p:nvPr>
          </p:nvSpPr>
          <p:spPr>
            <a:xfrm>
              <a:off x="292800" y="304200"/>
              <a:ext cx="11606400" cy="6249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baseline="0">
                <a:solidFill>
                  <a:schemeClr val="tx1">
                    <a:lumMod val="85000"/>
                    <a:lumOff val="15000"/>
                  </a:schemeClr>
                </a:solidFill>
                <a:latin typeface="Arial" panose="020B0604020202020204" pitchFamily="34" charset="0"/>
                <a:ea typeface="微软雅黑" panose="020B0503020204020204" pitchFamily="34" charset="-122"/>
              </a:endParaRPr>
            </a:p>
          </p:txBody>
        </p:sp>
        <p:pic>
          <p:nvPicPr>
            <p:cNvPr id="111" name="图片 110"/>
            <p:cNvPicPr>
              <a:picLocks noChangeAspect="1"/>
            </p:cNvPicPr>
            <p:nvPr userDrawn="1">
              <p:custDataLst>
                <p:tags r:id="rId4"/>
              </p:custDataLst>
            </p:nvPr>
          </p:nvPicPr>
          <p:blipFill>
            <a:blip r:embed="rId5" cstate="email"/>
            <a:stretch>
              <a:fillRect/>
            </a:stretch>
          </p:blipFill>
          <p:spPr>
            <a:xfrm>
              <a:off x="10962105" y="5725661"/>
              <a:ext cx="1285591" cy="884555"/>
            </a:xfrm>
            <a:prstGeom prst="rect">
              <a:avLst/>
            </a:prstGeom>
          </p:spPr>
        </p:pic>
        <p:grpSp>
          <p:nvGrpSpPr>
            <p:cNvPr id="112" name="组合 111"/>
            <p:cNvGrpSpPr/>
            <p:nvPr userDrawn="1"/>
          </p:nvGrpSpPr>
          <p:grpSpPr>
            <a:xfrm rot="5400000" flipH="1">
              <a:off x="260111" y="-260110"/>
              <a:ext cx="1247586" cy="1767807"/>
              <a:chOff x="9465923" y="2995199"/>
              <a:chExt cx="2726076" cy="3862799"/>
            </a:xfrm>
          </p:grpSpPr>
          <p:sp>
            <p:nvSpPr>
              <p:cNvPr id="113" name="Freeform 5"/>
              <p:cNvSpPr/>
              <p:nvPr userDrawn="1">
                <p:custDataLst>
                  <p:tags r:id="rId6"/>
                </p:custDataLst>
              </p:nvPr>
            </p:nvSpPr>
            <p:spPr bwMode="auto">
              <a:xfrm rot="5400000">
                <a:off x="8897561" y="3563561"/>
                <a:ext cx="3862799" cy="2726076"/>
              </a:xfrm>
              <a:custGeom>
                <a:avLst/>
                <a:gdLst>
                  <a:gd name="T0" fmla="*/ 730 w 4318"/>
                  <a:gd name="T1" fmla="*/ 1015 h 3051"/>
                  <a:gd name="T2" fmla="*/ 1736 w 4318"/>
                  <a:gd name="T3" fmla="*/ 1623 h 3051"/>
                  <a:gd name="T4" fmla="*/ 2905 w 4318"/>
                  <a:gd name="T5" fmla="*/ 2071 h 3051"/>
                  <a:gd name="T6" fmla="*/ 4020 w 4318"/>
                  <a:gd name="T7" fmla="*/ 2923 h 3051"/>
                  <a:gd name="T8" fmla="*/ 4318 w 4318"/>
                  <a:gd name="T9" fmla="*/ 3051 h 3051"/>
                  <a:gd name="T10" fmla="*/ 4318 w 4318"/>
                  <a:gd name="T11" fmla="*/ 0 h 3051"/>
                  <a:gd name="T12" fmla="*/ 0 w 4318"/>
                  <a:gd name="T13" fmla="*/ 0 h 3051"/>
                  <a:gd name="T14" fmla="*/ 730 w 4318"/>
                  <a:gd name="T15" fmla="*/ 1015 h 30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18" h="3051">
                    <a:moveTo>
                      <a:pt x="730" y="1015"/>
                    </a:moveTo>
                    <a:cubicBezTo>
                      <a:pt x="796" y="1632"/>
                      <a:pt x="1247" y="1628"/>
                      <a:pt x="1736" y="1623"/>
                    </a:cubicBezTo>
                    <a:cubicBezTo>
                      <a:pt x="2179" y="1619"/>
                      <a:pt x="2653" y="1615"/>
                      <a:pt x="2905" y="2071"/>
                    </a:cubicBezTo>
                    <a:cubicBezTo>
                      <a:pt x="3434" y="3031"/>
                      <a:pt x="3490" y="2455"/>
                      <a:pt x="4020" y="2923"/>
                    </a:cubicBezTo>
                    <a:cubicBezTo>
                      <a:pt x="4096" y="2991"/>
                      <a:pt x="4199" y="3031"/>
                      <a:pt x="4318" y="3051"/>
                    </a:cubicBezTo>
                    <a:cubicBezTo>
                      <a:pt x="4318" y="0"/>
                      <a:pt x="4318" y="0"/>
                      <a:pt x="4318" y="0"/>
                    </a:cubicBezTo>
                    <a:cubicBezTo>
                      <a:pt x="0" y="0"/>
                      <a:pt x="0" y="0"/>
                      <a:pt x="0" y="0"/>
                    </a:cubicBezTo>
                    <a:cubicBezTo>
                      <a:pt x="359" y="210"/>
                      <a:pt x="679" y="531"/>
                      <a:pt x="730" y="1015"/>
                    </a:cubicBezTo>
                  </a:path>
                </a:pathLst>
              </a:custGeom>
              <a:solidFill>
                <a:schemeClr val="tx2"/>
              </a:solidFill>
              <a:ln>
                <a:noFill/>
              </a:ln>
            </p:spPr>
            <p:txBody>
              <a:bodyPr vert="horz" wrap="square" lIns="68580" tIns="34290" rIns="68580" bIns="34290" numCol="1" anchor="t" anchorCtr="0" compatLnSpc="1"/>
              <a:lstStyle/>
              <a:p>
                <a:endParaRPr lang="zh-CN" altLang="en-US" sz="1350" baseline="0" dirty="0">
                  <a:solidFill>
                    <a:schemeClr val="tx1">
                      <a:lumMod val="85000"/>
                      <a:lumOff val="15000"/>
                    </a:schemeClr>
                  </a:solidFill>
                  <a:latin typeface="Arial" panose="020B0604020202020204" pitchFamily="34" charset="0"/>
                </a:endParaRPr>
              </a:p>
            </p:txBody>
          </p:sp>
          <p:sp>
            <p:nvSpPr>
              <p:cNvPr id="114" name="Freeform 6"/>
              <p:cNvSpPr/>
              <p:nvPr userDrawn="1">
                <p:custDataLst>
                  <p:tags r:id="rId7"/>
                </p:custDataLst>
              </p:nvPr>
            </p:nvSpPr>
            <p:spPr bwMode="auto">
              <a:xfrm rot="5400000">
                <a:off x="9228618" y="3894618"/>
                <a:ext cx="3218542" cy="2708218"/>
              </a:xfrm>
              <a:custGeom>
                <a:avLst/>
                <a:gdLst>
                  <a:gd name="T0" fmla="*/ 609 w 3598"/>
                  <a:gd name="T1" fmla="*/ 895 h 3031"/>
                  <a:gd name="T2" fmla="*/ 1447 w 3598"/>
                  <a:gd name="T3" fmla="*/ 1432 h 3031"/>
                  <a:gd name="T4" fmla="*/ 2420 w 3598"/>
                  <a:gd name="T5" fmla="*/ 1827 h 3031"/>
                  <a:gd name="T6" fmla="*/ 3598 w 3598"/>
                  <a:gd name="T7" fmla="*/ 3031 h 3031"/>
                  <a:gd name="T8" fmla="*/ 3598 w 3598"/>
                  <a:gd name="T9" fmla="*/ 0 h 3031"/>
                  <a:gd name="T10" fmla="*/ 0 w 3598"/>
                  <a:gd name="T11" fmla="*/ 0 h 3031"/>
                  <a:gd name="T12" fmla="*/ 609 w 3598"/>
                  <a:gd name="T13" fmla="*/ 895 h 3031"/>
                </a:gdLst>
                <a:ahLst/>
                <a:cxnLst>
                  <a:cxn ang="0">
                    <a:pos x="T0" y="T1"/>
                  </a:cxn>
                  <a:cxn ang="0">
                    <a:pos x="T2" y="T3"/>
                  </a:cxn>
                  <a:cxn ang="0">
                    <a:pos x="T4" y="T5"/>
                  </a:cxn>
                  <a:cxn ang="0">
                    <a:pos x="T6" y="T7"/>
                  </a:cxn>
                  <a:cxn ang="0">
                    <a:pos x="T8" y="T9"/>
                  </a:cxn>
                  <a:cxn ang="0">
                    <a:pos x="T10" y="T11"/>
                  </a:cxn>
                  <a:cxn ang="0">
                    <a:pos x="T12" y="T13"/>
                  </a:cxn>
                </a:cxnLst>
                <a:rect l="0" t="0" r="r" b="b"/>
                <a:pathLst>
                  <a:path w="3598" h="3031">
                    <a:moveTo>
                      <a:pt x="609" y="895"/>
                    </a:moveTo>
                    <a:cubicBezTo>
                      <a:pt x="664" y="1440"/>
                      <a:pt x="1039" y="1436"/>
                      <a:pt x="1447" y="1432"/>
                    </a:cubicBezTo>
                    <a:cubicBezTo>
                      <a:pt x="1815" y="1428"/>
                      <a:pt x="2211" y="1424"/>
                      <a:pt x="2420" y="1827"/>
                    </a:cubicBezTo>
                    <a:cubicBezTo>
                      <a:pt x="2743" y="2445"/>
                      <a:pt x="3288" y="2851"/>
                      <a:pt x="3598" y="3031"/>
                    </a:cubicBezTo>
                    <a:cubicBezTo>
                      <a:pt x="3598" y="0"/>
                      <a:pt x="3598" y="0"/>
                      <a:pt x="3598" y="0"/>
                    </a:cubicBezTo>
                    <a:cubicBezTo>
                      <a:pt x="0" y="0"/>
                      <a:pt x="0" y="0"/>
                      <a:pt x="0" y="0"/>
                    </a:cubicBezTo>
                    <a:cubicBezTo>
                      <a:pt x="299" y="185"/>
                      <a:pt x="566" y="469"/>
                      <a:pt x="609" y="895"/>
                    </a:cubicBezTo>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baseline="0" dirty="0">
                  <a:solidFill>
                    <a:schemeClr val="tx1">
                      <a:lumMod val="85000"/>
                      <a:lumOff val="15000"/>
                    </a:schemeClr>
                  </a:solidFill>
                  <a:latin typeface="Arial" panose="020B0604020202020204" pitchFamily="34" charset="0"/>
                </a:endParaRPr>
              </a:p>
            </p:txBody>
          </p:sp>
        </p:grpSp>
      </p:grpSp>
      <p:sp>
        <p:nvSpPr>
          <p:cNvPr id="3" name="日期占位符 2"/>
          <p:cNvSpPr>
            <a:spLocks noGrp="1"/>
          </p:cNvSpPr>
          <p:nvPr>
            <p:ph type="dt" sz="half" idx="10"/>
            <p:custDataLst>
              <p:tags r:id="rId8"/>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a:p>
        </p:txBody>
      </p:sp>
      <p:sp>
        <p:nvSpPr>
          <p:cNvPr id="5" name="灯片编号占位符 4"/>
          <p:cNvSpPr>
            <a:spLocks noGrp="1"/>
          </p:cNvSpPr>
          <p:nvPr>
            <p:ph type="sldNum" sz="quarter" idx="12"/>
            <p:custDataLst>
              <p:tags r:id="rId10"/>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11"/>
            </p:custDataLst>
          </p:nvPr>
        </p:nvSpPr>
        <p:spPr>
          <a:xfrm>
            <a:off x="502448" y="714381"/>
            <a:ext cx="8139178" cy="4041680"/>
          </a:xfrm>
        </p:spPr>
        <p:txBody>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vl2pPr>
              <a:defRPr baseline="0">
                <a:solidFill>
                  <a:schemeClr val="tx1">
                    <a:lumMod val="85000"/>
                    <a:lumOff val="15000"/>
                  </a:schemeClr>
                </a:solidFill>
                <a:latin typeface="Arial" panose="020B0604020202020204" pitchFamily="34" charset="0"/>
                <a:ea typeface="微软雅黑" panose="020B0503020204020204" pitchFamily="34" charset="-122"/>
              </a:defRPr>
            </a:lvl2pPr>
            <a:lvl3pPr>
              <a:defRPr baseline="0">
                <a:solidFill>
                  <a:schemeClr val="tx1">
                    <a:lumMod val="85000"/>
                    <a:lumOff val="15000"/>
                  </a:schemeClr>
                </a:solidFill>
                <a:latin typeface="Arial" panose="020B0604020202020204" pitchFamily="34" charset="0"/>
                <a:ea typeface="微软雅黑" panose="020B0503020204020204" pitchFamily="34" charset="-122"/>
              </a:defRPr>
            </a:lvl3pPr>
            <a:lvl4pPr>
              <a:defRPr baseline="0">
                <a:solidFill>
                  <a:schemeClr val="tx1">
                    <a:lumMod val="85000"/>
                    <a:lumOff val="15000"/>
                  </a:schemeClr>
                </a:solidFill>
                <a:latin typeface="Arial" panose="020B0604020202020204" pitchFamily="34" charset="0"/>
                <a:ea typeface="微软雅黑" panose="020B0503020204020204" pitchFamily="34" charset="-122"/>
              </a:defRPr>
            </a:lvl4pPr>
            <a:lvl5pPr>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2" name="KSO_TEMPLATE" hidden="1"/>
          <p:cNvSpPr/>
          <p:nvPr userDrawn="1">
            <p:custDataLst>
              <p:tags r:id="rId12"/>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bg2"/>
        </a:solidFill>
        <a:effectLst/>
      </p:bgPr>
    </p:bg>
    <p:spTree>
      <p:nvGrpSpPr>
        <p:cNvPr id="1" name=""/>
        <p:cNvGrpSpPr/>
        <p:nvPr/>
      </p:nvGrpSpPr>
      <p:grpSpPr>
        <a:xfrm>
          <a:off x="0" y="0"/>
          <a:ext cx="0" cy="0"/>
          <a:chOff x="0" y="0"/>
          <a:chExt cx="0" cy="0"/>
        </a:xfrm>
      </p:grpSpPr>
      <p:sp>
        <p:nvSpPr>
          <p:cNvPr id="7" name="Freeform 5"/>
          <p:cNvSpPr/>
          <p:nvPr>
            <p:custDataLst>
              <p:tags r:id="rId2"/>
            </p:custDataLst>
          </p:nvPr>
        </p:nvSpPr>
        <p:spPr bwMode="auto">
          <a:xfrm>
            <a:off x="3030867" y="1191"/>
            <a:ext cx="6113133" cy="4314194"/>
          </a:xfrm>
          <a:custGeom>
            <a:avLst/>
            <a:gdLst>
              <a:gd name="T0" fmla="*/ 730 w 4318"/>
              <a:gd name="T1" fmla="*/ 1015 h 3051"/>
              <a:gd name="T2" fmla="*/ 1736 w 4318"/>
              <a:gd name="T3" fmla="*/ 1623 h 3051"/>
              <a:gd name="T4" fmla="*/ 2905 w 4318"/>
              <a:gd name="T5" fmla="*/ 2071 h 3051"/>
              <a:gd name="T6" fmla="*/ 4020 w 4318"/>
              <a:gd name="T7" fmla="*/ 2923 h 3051"/>
              <a:gd name="T8" fmla="*/ 4318 w 4318"/>
              <a:gd name="T9" fmla="*/ 3051 h 3051"/>
              <a:gd name="T10" fmla="*/ 4318 w 4318"/>
              <a:gd name="T11" fmla="*/ 0 h 3051"/>
              <a:gd name="T12" fmla="*/ 0 w 4318"/>
              <a:gd name="T13" fmla="*/ 0 h 3051"/>
              <a:gd name="T14" fmla="*/ 730 w 4318"/>
              <a:gd name="T15" fmla="*/ 1015 h 30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18" h="3051">
                <a:moveTo>
                  <a:pt x="730" y="1015"/>
                </a:moveTo>
                <a:cubicBezTo>
                  <a:pt x="796" y="1632"/>
                  <a:pt x="1247" y="1628"/>
                  <a:pt x="1736" y="1623"/>
                </a:cubicBezTo>
                <a:cubicBezTo>
                  <a:pt x="2179" y="1619"/>
                  <a:pt x="2653" y="1615"/>
                  <a:pt x="2905" y="2071"/>
                </a:cubicBezTo>
                <a:cubicBezTo>
                  <a:pt x="3434" y="3031"/>
                  <a:pt x="3490" y="2455"/>
                  <a:pt x="4020" y="2923"/>
                </a:cubicBezTo>
                <a:cubicBezTo>
                  <a:pt x="4096" y="2991"/>
                  <a:pt x="4199" y="3031"/>
                  <a:pt x="4318" y="3051"/>
                </a:cubicBezTo>
                <a:cubicBezTo>
                  <a:pt x="4318" y="0"/>
                  <a:pt x="4318" y="0"/>
                  <a:pt x="4318" y="0"/>
                </a:cubicBezTo>
                <a:cubicBezTo>
                  <a:pt x="0" y="0"/>
                  <a:pt x="0" y="0"/>
                  <a:pt x="0" y="0"/>
                </a:cubicBezTo>
                <a:cubicBezTo>
                  <a:pt x="359" y="210"/>
                  <a:pt x="679" y="531"/>
                  <a:pt x="730" y="1015"/>
                </a:cubicBezTo>
              </a:path>
            </a:pathLst>
          </a:custGeom>
          <a:solidFill>
            <a:schemeClr val="tx2"/>
          </a:solidFill>
          <a:ln>
            <a:noFill/>
          </a:ln>
        </p:spPr>
        <p:txBody>
          <a:bodyPr vert="horz" wrap="square" lIns="68580" tIns="34290" rIns="68580" bIns="34290" numCol="1" anchor="t" anchorCtr="0" compatLnSpc="1"/>
          <a:lstStyle/>
          <a:p>
            <a:endParaRPr lang="zh-CN" altLang="en-US" sz="1350" baseline="0">
              <a:solidFill>
                <a:schemeClr val="tx1">
                  <a:lumMod val="85000"/>
                  <a:lumOff val="15000"/>
                </a:schemeClr>
              </a:solidFill>
              <a:latin typeface="Arial" panose="020B0604020202020204" pitchFamily="34" charset="0"/>
            </a:endParaRPr>
          </a:p>
        </p:txBody>
      </p:sp>
      <p:sp>
        <p:nvSpPr>
          <p:cNvPr id="8" name="Freeform 6"/>
          <p:cNvSpPr/>
          <p:nvPr>
            <p:custDataLst>
              <p:tags r:id="rId3"/>
            </p:custDataLst>
          </p:nvPr>
        </p:nvSpPr>
        <p:spPr bwMode="auto">
          <a:xfrm>
            <a:off x="4050446" y="1191"/>
            <a:ext cx="5093554" cy="4285933"/>
          </a:xfrm>
          <a:custGeom>
            <a:avLst/>
            <a:gdLst>
              <a:gd name="T0" fmla="*/ 609 w 3598"/>
              <a:gd name="T1" fmla="*/ 895 h 3031"/>
              <a:gd name="T2" fmla="*/ 1447 w 3598"/>
              <a:gd name="T3" fmla="*/ 1432 h 3031"/>
              <a:gd name="T4" fmla="*/ 2420 w 3598"/>
              <a:gd name="T5" fmla="*/ 1827 h 3031"/>
              <a:gd name="T6" fmla="*/ 3598 w 3598"/>
              <a:gd name="T7" fmla="*/ 3031 h 3031"/>
              <a:gd name="T8" fmla="*/ 3598 w 3598"/>
              <a:gd name="T9" fmla="*/ 0 h 3031"/>
              <a:gd name="T10" fmla="*/ 0 w 3598"/>
              <a:gd name="T11" fmla="*/ 0 h 3031"/>
              <a:gd name="T12" fmla="*/ 609 w 3598"/>
              <a:gd name="T13" fmla="*/ 895 h 3031"/>
            </a:gdLst>
            <a:ahLst/>
            <a:cxnLst>
              <a:cxn ang="0">
                <a:pos x="T0" y="T1"/>
              </a:cxn>
              <a:cxn ang="0">
                <a:pos x="T2" y="T3"/>
              </a:cxn>
              <a:cxn ang="0">
                <a:pos x="T4" y="T5"/>
              </a:cxn>
              <a:cxn ang="0">
                <a:pos x="T6" y="T7"/>
              </a:cxn>
              <a:cxn ang="0">
                <a:pos x="T8" y="T9"/>
              </a:cxn>
              <a:cxn ang="0">
                <a:pos x="T10" y="T11"/>
              </a:cxn>
              <a:cxn ang="0">
                <a:pos x="T12" y="T13"/>
              </a:cxn>
            </a:cxnLst>
            <a:rect l="0" t="0" r="r" b="b"/>
            <a:pathLst>
              <a:path w="3598" h="3031">
                <a:moveTo>
                  <a:pt x="609" y="895"/>
                </a:moveTo>
                <a:cubicBezTo>
                  <a:pt x="664" y="1440"/>
                  <a:pt x="1039" y="1436"/>
                  <a:pt x="1447" y="1432"/>
                </a:cubicBezTo>
                <a:cubicBezTo>
                  <a:pt x="1815" y="1428"/>
                  <a:pt x="2211" y="1424"/>
                  <a:pt x="2420" y="1827"/>
                </a:cubicBezTo>
                <a:cubicBezTo>
                  <a:pt x="2743" y="2445"/>
                  <a:pt x="3288" y="2851"/>
                  <a:pt x="3598" y="3031"/>
                </a:cubicBezTo>
                <a:cubicBezTo>
                  <a:pt x="3598" y="0"/>
                  <a:pt x="3598" y="0"/>
                  <a:pt x="3598" y="0"/>
                </a:cubicBezTo>
                <a:cubicBezTo>
                  <a:pt x="0" y="0"/>
                  <a:pt x="0" y="0"/>
                  <a:pt x="0" y="0"/>
                </a:cubicBezTo>
                <a:cubicBezTo>
                  <a:pt x="299" y="185"/>
                  <a:pt x="566" y="469"/>
                  <a:pt x="609" y="895"/>
                </a:cubicBezTo>
              </a:path>
            </a:pathLst>
          </a:custGeom>
          <a:solidFill>
            <a:schemeClr val="accent1"/>
          </a:solidFill>
          <a:ln>
            <a:noFill/>
          </a:ln>
        </p:spPr>
        <p:txBody>
          <a:bodyPr vert="horz" wrap="square" lIns="68580" tIns="34290" rIns="68580" bIns="34290" numCol="1" anchor="t" anchorCtr="0" compatLnSpc="1"/>
          <a:lstStyle/>
          <a:p>
            <a:endParaRPr lang="zh-CN" altLang="en-US" sz="1350" baseline="0">
              <a:solidFill>
                <a:schemeClr val="tx1">
                  <a:lumMod val="85000"/>
                  <a:lumOff val="15000"/>
                </a:schemeClr>
              </a:solidFill>
              <a:latin typeface="Arial" panose="020B0604020202020204" pitchFamily="34" charset="0"/>
            </a:endParaRPr>
          </a:p>
        </p:txBody>
      </p:sp>
      <p:sp>
        <p:nvSpPr>
          <p:cNvPr id="13" name="标题 1"/>
          <p:cNvSpPr>
            <a:spLocks noGrp="1"/>
          </p:cNvSpPr>
          <p:nvPr>
            <p:ph type="ctrTitle" hasCustomPrompt="1"/>
            <p:custDataLst>
              <p:tags r:id="rId4"/>
            </p:custDataLst>
          </p:nvPr>
        </p:nvSpPr>
        <p:spPr>
          <a:xfrm>
            <a:off x="241247" y="1814459"/>
            <a:ext cx="4069557" cy="1618672"/>
          </a:xfrm>
        </p:spPr>
        <p:txBody>
          <a:bodyPr lIns="90000" tIns="46800" rIns="90000" bIns="46800" anchor="ctr">
            <a:normAutofit/>
          </a:bodyPr>
          <a:lstStyle>
            <a:lvl1pPr marL="0" indent="0" algn="l">
              <a:buFont typeface="Arial" panose="020B0604020202020204" pitchFamily="34" charset="0"/>
              <a:buNone/>
              <a:defRPr sz="7200" b="1" baseline="0">
                <a:solidFill>
                  <a:schemeClr val="tx1">
                    <a:lumMod val="85000"/>
                    <a:lumOff val="15000"/>
                  </a:schemeClr>
                </a:solidFill>
                <a:latin typeface="Arial" panose="020B0604020202020204" pitchFamily="34" charset="0"/>
                <a:ea typeface="汉仪旗黑-85S" panose="00020600040101010101" pitchFamily="18" charset="-122"/>
              </a:defRPr>
            </a:lvl1pPr>
          </a:lstStyle>
          <a:p>
            <a:r>
              <a:rPr lang="zh-CN" altLang="en-US" dirty="0"/>
              <a:t>编辑标题</a:t>
            </a:r>
            <a:endParaRPr lang="zh-CN" altLang="en-US" dirty="0"/>
          </a:p>
        </p:txBody>
      </p:sp>
      <p:pic>
        <p:nvPicPr>
          <p:cNvPr id="108" name="图片 107"/>
          <p:cNvPicPr>
            <a:picLocks noChangeAspect="1"/>
          </p:cNvPicPr>
          <p:nvPr>
            <p:custDataLst>
              <p:tags r:id="rId5"/>
            </p:custDataLst>
          </p:nvPr>
        </p:nvPicPr>
        <p:blipFill>
          <a:blip r:embed="rId6" cstate="email"/>
          <a:stretch>
            <a:fillRect/>
          </a:stretch>
        </p:blipFill>
        <p:spPr>
          <a:xfrm>
            <a:off x="4571162" y="1851197"/>
            <a:ext cx="3835689" cy="2639160"/>
          </a:xfrm>
          <a:prstGeom prst="rect">
            <a:avLst/>
          </a:prstGeom>
        </p:spPr>
      </p:pic>
      <p:sp>
        <p:nvSpPr>
          <p:cNvPr id="2" name="日期占位符 1"/>
          <p:cNvSpPr>
            <a:spLocks noGrp="1"/>
          </p:cNvSpPr>
          <p:nvPr>
            <p:ph type="dt" sz="half" idx="10"/>
            <p:custDataLst>
              <p:tags r:id="rId7"/>
            </p:custDataLst>
          </p:nvPr>
        </p:nvSpPr>
        <p:spPr/>
        <p:txBody>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8"/>
            </p:custDataLst>
          </p:nvPr>
        </p:nvSpPr>
        <p:spPr/>
        <p:txBody>
          <a:bodyPr/>
          <a:lstStyle>
            <a:lvl1pPr>
              <a:defRPr baseline="0">
                <a:solidFill>
                  <a:schemeClr val="tx1">
                    <a:lumMod val="85000"/>
                    <a:lumOff val="15000"/>
                  </a:schemeClr>
                </a:solidFill>
                <a:latin typeface="Arial" panose="020B0604020202020204" pitchFamily="34" charset="0"/>
              </a:defRPr>
            </a:lvl1pPr>
          </a:lstStyle>
          <a:p>
            <a:endParaRPr lang="zh-CN" altLang="en-US" dirty="0"/>
          </a:p>
        </p:txBody>
      </p:sp>
      <p:sp>
        <p:nvSpPr>
          <p:cNvPr id="4" name="灯片编号占位符 3"/>
          <p:cNvSpPr>
            <a:spLocks noGrp="1"/>
          </p:cNvSpPr>
          <p:nvPr>
            <p:ph type="sldNum" sz="quarter" idx="12"/>
            <p:custDataLst>
              <p:tags r:id="rId9"/>
            </p:custDataLst>
          </p:nvPr>
        </p:nvSpPr>
        <p:spPr/>
        <p:txBody>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dirty="0"/>
          </a:p>
        </p:txBody>
      </p:sp>
      <p:sp>
        <p:nvSpPr>
          <p:cNvPr id="5" name="KSO_TEMPLATE" hidden="1"/>
          <p:cNvSpPr/>
          <p:nvPr>
            <p:custDataLst>
              <p:tags r:id="rId10"/>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pic>
        <p:nvPicPr>
          <p:cNvPr id="64" name="图片 63"/>
          <p:cNvPicPr>
            <a:picLocks noChangeAspect="1"/>
          </p:cNvPicPr>
          <p:nvPr userDrawn="1">
            <p:custDataLst>
              <p:tags r:id="rId2"/>
            </p:custDataLst>
          </p:nvPr>
        </p:nvPicPr>
        <p:blipFill>
          <a:blip r:embed="rId3" cstate="email"/>
          <a:stretch>
            <a:fillRect/>
          </a:stretch>
        </p:blipFill>
        <p:spPr>
          <a:xfrm>
            <a:off x="8159591" y="4430554"/>
            <a:ext cx="964406" cy="663416"/>
          </a:xfrm>
          <a:prstGeom prst="rect">
            <a:avLst/>
          </a:prstGeom>
        </p:spPr>
      </p:pic>
      <p:grpSp>
        <p:nvGrpSpPr>
          <p:cNvPr id="65" name="组合 64"/>
          <p:cNvGrpSpPr/>
          <p:nvPr userDrawn="1">
            <p:custDataLst>
              <p:tags r:id="rId4"/>
            </p:custDataLst>
          </p:nvPr>
        </p:nvGrpSpPr>
        <p:grpSpPr>
          <a:xfrm rot="5400000" flipH="1">
            <a:off x="117158" y="-117157"/>
            <a:ext cx="561975" cy="796290"/>
            <a:chOff x="9465923" y="2995199"/>
            <a:chExt cx="2726076" cy="3862799"/>
          </a:xfrm>
        </p:grpSpPr>
        <p:sp>
          <p:nvSpPr>
            <p:cNvPr id="66" name="Freeform 5"/>
            <p:cNvSpPr/>
            <p:nvPr userDrawn="1">
              <p:custDataLst>
                <p:tags r:id="rId5"/>
              </p:custDataLst>
            </p:nvPr>
          </p:nvSpPr>
          <p:spPr bwMode="auto">
            <a:xfrm rot="5400000">
              <a:off x="8897561" y="3563561"/>
              <a:ext cx="3862799" cy="2726076"/>
            </a:xfrm>
            <a:custGeom>
              <a:avLst/>
              <a:gdLst>
                <a:gd name="T0" fmla="*/ 730 w 4318"/>
                <a:gd name="T1" fmla="*/ 1015 h 3051"/>
                <a:gd name="T2" fmla="*/ 1736 w 4318"/>
                <a:gd name="T3" fmla="*/ 1623 h 3051"/>
                <a:gd name="T4" fmla="*/ 2905 w 4318"/>
                <a:gd name="T5" fmla="*/ 2071 h 3051"/>
                <a:gd name="T6" fmla="*/ 4020 w 4318"/>
                <a:gd name="T7" fmla="*/ 2923 h 3051"/>
                <a:gd name="T8" fmla="*/ 4318 w 4318"/>
                <a:gd name="T9" fmla="*/ 3051 h 3051"/>
                <a:gd name="T10" fmla="*/ 4318 w 4318"/>
                <a:gd name="T11" fmla="*/ 0 h 3051"/>
                <a:gd name="T12" fmla="*/ 0 w 4318"/>
                <a:gd name="T13" fmla="*/ 0 h 3051"/>
                <a:gd name="T14" fmla="*/ 730 w 4318"/>
                <a:gd name="T15" fmla="*/ 1015 h 30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18" h="3051">
                  <a:moveTo>
                    <a:pt x="730" y="1015"/>
                  </a:moveTo>
                  <a:cubicBezTo>
                    <a:pt x="796" y="1632"/>
                    <a:pt x="1247" y="1628"/>
                    <a:pt x="1736" y="1623"/>
                  </a:cubicBezTo>
                  <a:cubicBezTo>
                    <a:pt x="2179" y="1619"/>
                    <a:pt x="2653" y="1615"/>
                    <a:pt x="2905" y="2071"/>
                  </a:cubicBezTo>
                  <a:cubicBezTo>
                    <a:pt x="3434" y="3031"/>
                    <a:pt x="3490" y="2455"/>
                    <a:pt x="4020" y="2923"/>
                  </a:cubicBezTo>
                  <a:cubicBezTo>
                    <a:pt x="4096" y="2991"/>
                    <a:pt x="4199" y="3031"/>
                    <a:pt x="4318" y="3051"/>
                  </a:cubicBezTo>
                  <a:cubicBezTo>
                    <a:pt x="4318" y="0"/>
                    <a:pt x="4318" y="0"/>
                    <a:pt x="4318" y="0"/>
                  </a:cubicBezTo>
                  <a:cubicBezTo>
                    <a:pt x="0" y="0"/>
                    <a:pt x="0" y="0"/>
                    <a:pt x="0" y="0"/>
                  </a:cubicBezTo>
                  <a:cubicBezTo>
                    <a:pt x="359" y="210"/>
                    <a:pt x="679" y="531"/>
                    <a:pt x="730" y="1015"/>
                  </a:cubicBezTo>
                </a:path>
              </a:pathLst>
            </a:custGeom>
            <a:solidFill>
              <a:schemeClr val="tx2"/>
            </a:solidFill>
            <a:ln>
              <a:noFill/>
            </a:ln>
          </p:spPr>
          <p:txBody>
            <a:bodyPr vert="horz" wrap="square" lIns="68580" tIns="34290" rIns="68580" bIns="34290" numCol="1" anchor="t" anchorCtr="0" compatLnSpc="1"/>
            <a:lstStyle/>
            <a:p>
              <a:endParaRPr lang="zh-CN" altLang="en-US" sz="1350" baseline="0" dirty="0">
                <a:latin typeface="Arial" panose="020B0604020202020204" pitchFamily="34" charset="0"/>
              </a:endParaRPr>
            </a:p>
          </p:txBody>
        </p:sp>
        <p:sp>
          <p:nvSpPr>
            <p:cNvPr id="67" name="Freeform 6"/>
            <p:cNvSpPr/>
            <p:nvPr userDrawn="1">
              <p:custDataLst>
                <p:tags r:id="rId6"/>
              </p:custDataLst>
            </p:nvPr>
          </p:nvSpPr>
          <p:spPr bwMode="auto">
            <a:xfrm rot="5400000">
              <a:off x="9228618" y="3894618"/>
              <a:ext cx="3218542" cy="2708218"/>
            </a:xfrm>
            <a:custGeom>
              <a:avLst/>
              <a:gdLst>
                <a:gd name="T0" fmla="*/ 609 w 3598"/>
                <a:gd name="T1" fmla="*/ 895 h 3031"/>
                <a:gd name="T2" fmla="*/ 1447 w 3598"/>
                <a:gd name="T3" fmla="*/ 1432 h 3031"/>
                <a:gd name="T4" fmla="*/ 2420 w 3598"/>
                <a:gd name="T5" fmla="*/ 1827 h 3031"/>
                <a:gd name="T6" fmla="*/ 3598 w 3598"/>
                <a:gd name="T7" fmla="*/ 3031 h 3031"/>
                <a:gd name="T8" fmla="*/ 3598 w 3598"/>
                <a:gd name="T9" fmla="*/ 0 h 3031"/>
                <a:gd name="T10" fmla="*/ 0 w 3598"/>
                <a:gd name="T11" fmla="*/ 0 h 3031"/>
                <a:gd name="T12" fmla="*/ 609 w 3598"/>
                <a:gd name="T13" fmla="*/ 895 h 3031"/>
              </a:gdLst>
              <a:ahLst/>
              <a:cxnLst>
                <a:cxn ang="0">
                  <a:pos x="T0" y="T1"/>
                </a:cxn>
                <a:cxn ang="0">
                  <a:pos x="T2" y="T3"/>
                </a:cxn>
                <a:cxn ang="0">
                  <a:pos x="T4" y="T5"/>
                </a:cxn>
                <a:cxn ang="0">
                  <a:pos x="T6" y="T7"/>
                </a:cxn>
                <a:cxn ang="0">
                  <a:pos x="T8" y="T9"/>
                </a:cxn>
                <a:cxn ang="0">
                  <a:pos x="T10" y="T11"/>
                </a:cxn>
                <a:cxn ang="0">
                  <a:pos x="T12" y="T13"/>
                </a:cxn>
              </a:cxnLst>
              <a:rect l="0" t="0" r="r" b="b"/>
              <a:pathLst>
                <a:path w="3598" h="3031">
                  <a:moveTo>
                    <a:pt x="609" y="895"/>
                  </a:moveTo>
                  <a:cubicBezTo>
                    <a:pt x="664" y="1440"/>
                    <a:pt x="1039" y="1436"/>
                    <a:pt x="1447" y="1432"/>
                  </a:cubicBezTo>
                  <a:cubicBezTo>
                    <a:pt x="1815" y="1428"/>
                    <a:pt x="2211" y="1424"/>
                    <a:pt x="2420" y="1827"/>
                  </a:cubicBezTo>
                  <a:cubicBezTo>
                    <a:pt x="2743" y="2445"/>
                    <a:pt x="3288" y="2851"/>
                    <a:pt x="3598" y="3031"/>
                  </a:cubicBezTo>
                  <a:cubicBezTo>
                    <a:pt x="3598" y="0"/>
                    <a:pt x="3598" y="0"/>
                    <a:pt x="3598" y="0"/>
                  </a:cubicBezTo>
                  <a:cubicBezTo>
                    <a:pt x="0" y="0"/>
                    <a:pt x="0" y="0"/>
                    <a:pt x="0" y="0"/>
                  </a:cubicBezTo>
                  <a:cubicBezTo>
                    <a:pt x="299" y="185"/>
                    <a:pt x="566" y="469"/>
                    <a:pt x="609" y="895"/>
                  </a:cubicBezTo>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baseline="0" dirty="0">
                <a:latin typeface="Arial" panose="020B0604020202020204" pitchFamily="34" charset="0"/>
              </a:endParaRPr>
            </a:p>
          </p:txBody>
        </p:sp>
      </p:grpSp>
      <p:sp>
        <p:nvSpPr>
          <p:cNvPr id="2" name="标题 1"/>
          <p:cNvSpPr>
            <a:spLocks noGrp="1"/>
          </p:cNvSpPr>
          <p:nvPr userDrawn="1">
            <p:ph type="title"/>
            <p:custDataLst>
              <p:tags r:id="rId7"/>
            </p:custDataLst>
          </p:nvPr>
        </p:nvSpPr>
        <p:spPr/>
        <p:txBody>
          <a:bodyPr>
            <a:normAutofit/>
          </a:bodyPr>
          <a:lstStyle>
            <a:lvl1pPr>
              <a:defRPr baseline="0">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userDrawn="1">
            <p:ph type="dt" sz="half" idx="10"/>
            <p:custDataLst>
              <p:tags r:id="rId8"/>
            </p:custDataLst>
          </p:nvPr>
        </p:nvSpPr>
        <p:spPr/>
        <p:txBody>
          <a:bodyPr/>
          <a:lstStyle>
            <a:lvl1pPr>
              <a:defRPr baseline="0">
                <a:latin typeface="Arial" panose="020B0604020202020204" pitchFamily="34" charset="0"/>
              </a:defRPr>
            </a:lvl1pPr>
          </a:lstStyle>
          <a:p>
            <a:fld id="{760FBDFE-C587-4B4C-A407-44438C67B59E}" type="datetimeFigureOut">
              <a:rPr lang="zh-CN" altLang="en-US" smtClean="0"/>
            </a:fld>
            <a:endParaRPr lang="zh-CN" altLang="en-US"/>
          </a:p>
        </p:txBody>
      </p:sp>
      <p:sp>
        <p:nvSpPr>
          <p:cNvPr id="4" name="页脚占位符 3"/>
          <p:cNvSpPr>
            <a:spLocks noGrp="1"/>
          </p:cNvSpPr>
          <p:nvPr userDrawn="1">
            <p:ph type="ftr" sz="quarter" idx="11"/>
            <p:custDataLst>
              <p:tags r:id="rId9"/>
            </p:custDataLst>
          </p:nvPr>
        </p:nvSpPr>
        <p:spPr/>
        <p:txBody>
          <a:bodyPr/>
          <a:lstStyle>
            <a:lvl1pPr>
              <a:defRPr baseline="0">
                <a:latin typeface="Arial" panose="020B0604020202020204" pitchFamily="34" charset="0"/>
              </a:defRPr>
            </a:lvl1pPr>
          </a:lstStyle>
          <a:p>
            <a:endParaRPr lang="zh-CN" altLang="en-US" dirty="0"/>
          </a:p>
        </p:txBody>
      </p:sp>
      <p:sp>
        <p:nvSpPr>
          <p:cNvPr id="5" name="灯片编号占位符 4"/>
          <p:cNvSpPr>
            <a:spLocks noGrp="1"/>
          </p:cNvSpPr>
          <p:nvPr userDrawn="1">
            <p:ph type="sldNum" sz="quarter" idx="12"/>
            <p:custDataLst>
              <p:tags r:id="rId10"/>
            </p:custDataLst>
          </p:nvPr>
        </p:nvSpPr>
        <p:spPr/>
        <p:txBody>
          <a:bodyPr/>
          <a:lstStyle>
            <a:lvl1pPr>
              <a:defRPr baseline="0">
                <a:latin typeface="Arial" panose="020B0604020202020204" pitchFamily="34" charset="0"/>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tx2"/>
        </a:solidFill>
        <a:effectLst/>
      </p:bgPr>
    </p:bg>
    <p:spTree>
      <p:nvGrpSpPr>
        <p:cNvPr id="1" name=""/>
        <p:cNvGrpSpPr/>
        <p:nvPr/>
      </p:nvGrpSpPr>
      <p:grpSpPr>
        <a:xfrm>
          <a:off x="0" y="0"/>
          <a:ext cx="0" cy="0"/>
          <a:chOff x="0" y="0"/>
          <a:chExt cx="0" cy="0"/>
        </a:xfrm>
      </p:grpSpPr>
      <p:sp>
        <p:nvSpPr>
          <p:cNvPr id="18" name="矩形 17"/>
          <p:cNvSpPr/>
          <p:nvPr userDrawn="1">
            <p:custDataLst>
              <p:tags r:id="rId2"/>
            </p:custDataLst>
          </p:nvPr>
        </p:nvSpPr>
        <p:spPr>
          <a:xfrm>
            <a:off x="219551" y="228124"/>
            <a:ext cx="8704898" cy="468725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baseline="0">
              <a:solidFill>
                <a:schemeClr val="tx1">
                  <a:lumMod val="85000"/>
                  <a:lumOff val="15000"/>
                </a:schemeClr>
              </a:solidFill>
              <a:latin typeface="Arial" panose="020B0604020202020204" pitchFamily="34" charset="0"/>
              <a:ea typeface="微软雅黑" panose="020B0503020204020204" pitchFamily="34" charset="-122"/>
            </a:endParaRPr>
          </a:p>
        </p:txBody>
      </p:sp>
      <p:pic>
        <p:nvPicPr>
          <p:cNvPr id="17" name="图片 16"/>
          <p:cNvPicPr>
            <a:picLocks noChangeAspect="1"/>
          </p:cNvPicPr>
          <p:nvPr userDrawn="1">
            <p:custDataLst>
              <p:tags r:id="rId3"/>
            </p:custDataLst>
          </p:nvPr>
        </p:nvPicPr>
        <p:blipFill>
          <a:blip r:embed="rId4" cstate="email"/>
          <a:stretch>
            <a:fillRect/>
          </a:stretch>
        </p:blipFill>
        <p:spPr>
          <a:xfrm>
            <a:off x="8221504" y="4294346"/>
            <a:ext cx="964406" cy="663416"/>
          </a:xfrm>
          <a:prstGeom prst="rect">
            <a:avLst/>
          </a:prstGeom>
        </p:spPr>
      </p:pic>
      <p:grpSp>
        <p:nvGrpSpPr>
          <p:cNvPr id="19" name="组合 18"/>
          <p:cNvGrpSpPr/>
          <p:nvPr userDrawn="1">
            <p:custDataLst>
              <p:tags r:id="rId5"/>
            </p:custDataLst>
          </p:nvPr>
        </p:nvGrpSpPr>
        <p:grpSpPr>
          <a:xfrm rot="5400000" flipH="1">
            <a:off x="195263" y="-195262"/>
            <a:ext cx="935831" cy="1325880"/>
            <a:chOff x="9465923" y="2995199"/>
            <a:chExt cx="2726076" cy="3862799"/>
          </a:xfrm>
        </p:grpSpPr>
        <p:sp>
          <p:nvSpPr>
            <p:cNvPr id="20" name="Freeform 5"/>
            <p:cNvSpPr/>
            <p:nvPr userDrawn="1">
              <p:custDataLst>
                <p:tags r:id="rId6"/>
              </p:custDataLst>
            </p:nvPr>
          </p:nvSpPr>
          <p:spPr bwMode="auto">
            <a:xfrm rot="5400000">
              <a:off x="8897561" y="3563561"/>
              <a:ext cx="3862799" cy="2726076"/>
            </a:xfrm>
            <a:custGeom>
              <a:avLst/>
              <a:gdLst>
                <a:gd name="T0" fmla="*/ 730 w 4318"/>
                <a:gd name="T1" fmla="*/ 1015 h 3051"/>
                <a:gd name="T2" fmla="*/ 1736 w 4318"/>
                <a:gd name="T3" fmla="*/ 1623 h 3051"/>
                <a:gd name="T4" fmla="*/ 2905 w 4318"/>
                <a:gd name="T5" fmla="*/ 2071 h 3051"/>
                <a:gd name="T6" fmla="*/ 4020 w 4318"/>
                <a:gd name="T7" fmla="*/ 2923 h 3051"/>
                <a:gd name="T8" fmla="*/ 4318 w 4318"/>
                <a:gd name="T9" fmla="*/ 3051 h 3051"/>
                <a:gd name="T10" fmla="*/ 4318 w 4318"/>
                <a:gd name="T11" fmla="*/ 0 h 3051"/>
                <a:gd name="T12" fmla="*/ 0 w 4318"/>
                <a:gd name="T13" fmla="*/ 0 h 3051"/>
                <a:gd name="T14" fmla="*/ 730 w 4318"/>
                <a:gd name="T15" fmla="*/ 1015 h 30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18" h="3051">
                  <a:moveTo>
                    <a:pt x="730" y="1015"/>
                  </a:moveTo>
                  <a:cubicBezTo>
                    <a:pt x="796" y="1632"/>
                    <a:pt x="1247" y="1628"/>
                    <a:pt x="1736" y="1623"/>
                  </a:cubicBezTo>
                  <a:cubicBezTo>
                    <a:pt x="2179" y="1619"/>
                    <a:pt x="2653" y="1615"/>
                    <a:pt x="2905" y="2071"/>
                  </a:cubicBezTo>
                  <a:cubicBezTo>
                    <a:pt x="3434" y="3031"/>
                    <a:pt x="3490" y="2455"/>
                    <a:pt x="4020" y="2923"/>
                  </a:cubicBezTo>
                  <a:cubicBezTo>
                    <a:pt x="4096" y="2991"/>
                    <a:pt x="4199" y="3031"/>
                    <a:pt x="4318" y="3051"/>
                  </a:cubicBezTo>
                  <a:cubicBezTo>
                    <a:pt x="4318" y="0"/>
                    <a:pt x="4318" y="0"/>
                    <a:pt x="4318" y="0"/>
                  </a:cubicBezTo>
                  <a:cubicBezTo>
                    <a:pt x="0" y="0"/>
                    <a:pt x="0" y="0"/>
                    <a:pt x="0" y="0"/>
                  </a:cubicBezTo>
                  <a:cubicBezTo>
                    <a:pt x="359" y="210"/>
                    <a:pt x="679" y="531"/>
                    <a:pt x="730" y="1015"/>
                  </a:cubicBezTo>
                </a:path>
              </a:pathLst>
            </a:custGeom>
            <a:solidFill>
              <a:schemeClr val="tx2"/>
            </a:solidFill>
            <a:ln>
              <a:noFill/>
            </a:ln>
          </p:spPr>
          <p:txBody>
            <a:bodyPr vert="horz" wrap="square" lIns="68580" tIns="34290" rIns="68580" bIns="34290" numCol="1" anchor="t" anchorCtr="0" compatLnSpc="1"/>
            <a:lstStyle/>
            <a:p>
              <a:endParaRPr lang="zh-CN" altLang="en-US" sz="1350" baseline="0" dirty="0">
                <a:solidFill>
                  <a:schemeClr val="tx1">
                    <a:lumMod val="85000"/>
                    <a:lumOff val="15000"/>
                  </a:schemeClr>
                </a:solidFill>
                <a:latin typeface="Arial" panose="020B0604020202020204" pitchFamily="34" charset="0"/>
              </a:endParaRPr>
            </a:p>
          </p:txBody>
        </p:sp>
        <p:sp>
          <p:nvSpPr>
            <p:cNvPr id="21" name="Freeform 6"/>
            <p:cNvSpPr/>
            <p:nvPr userDrawn="1">
              <p:custDataLst>
                <p:tags r:id="rId7"/>
              </p:custDataLst>
            </p:nvPr>
          </p:nvSpPr>
          <p:spPr bwMode="auto">
            <a:xfrm rot="5400000">
              <a:off x="9228618" y="3894618"/>
              <a:ext cx="3218542" cy="2708218"/>
            </a:xfrm>
            <a:custGeom>
              <a:avLst/>
              <a:gdLst>
                <a:gd name="T0" fmla="*/ 609 w 3598"/>
                <a:gd name="T1" fmla="*/ 895 h 3031"/>
                <a:gd name="T2" fmla="*/ 1447 w 3598"/>
                <a:gd name="T3" fmla="*/ 1432 h 3031"/>
                <a:gd name="T4" fmla="*/ 2420 w 3598"/>
                <a:gd name="T5" fmla="*/ 1827 h 3031"/>
                <a:gd name="T6" fmla="*/ 3598 w 3598"/>
                <a:gd name="T7" fmla="*/ 3031 h 3031"/>
                <a:gd name="T8" fmla="*/ 3598 w 3598"/>
                <a:gd name="T9" fmla="*/ 0 h 3031"/>
                <a:gd name="T10" fmla="*/ 0 w 3598"/>
                <a:gd name="T11" fmla="*/ 0 h 3031"/>
                <a:gd name="T12" fmla="*/ 609 w 3598"/>
                <a:gd name="T13" fmla="*/ 895 h 3031"/>
              </a:gdLst>
              <a:ahLst/>
              <a:cxnLst>
                <a:cxn ang="0">
                  <a:pos x="T0" y="T1"/>
                </a:cxn>
                <a:cxn ang="0">
                  <a:pos x="T2" y="T3"/>
                </a:cxn>
                <a:cxn ang="0">
                  <a:pos x="T4" y="T5"/>
                </a:cxn>
                <a:cxn ang="0">
                  <a:pos x="T6" y="T7"/>
                </a:cxn>
                <a:cxn ang="0">
                  <a:pos x="T8" y="T9"/>
                </a:cxn>
                <a:cxn ang="0">
                  <a:pos x="T10" y="T11"/>
                </a:cxn>
                <a:cxn ang="0">
                  <a:pos x="T12" y="T13"/>
                </a:cxn>
              </a:cxnLst>
              <a:rect l="0" t="0" r="r" b="b"/>
              <a:pathLst>
                <a:path w="3598" h="3031">
                  <a:moveTo>
                    <a:pt x="609" y="895"/>
                  </a:moveTo>
                  <a:cubicBezTo>
                    <a:pt x="664" y="1440"/>
                    <a:pt x="1039" y="1436"/>
                    <a:pt x="1447" y="1432"/>
                  </a:cubicBezTo>
                  <a:cubicBezTo>
                    <a:pt x="1815" y="1428"/>
                    <a:pt x="2211" y="1424"/>
                    <a:pt x="2420" y="1827"/>
                  </a:cubicBezTo>
                  <a:cubicBezTo>
                    <a:pt x="2743" y="2445"/>
                    <a:pt x="3288" y="2851"/>
                    <a:pt x="3598" y="3031"/>
                  </a:cubicBezTo>
                  <a:cubicBezTo>
                    <a:pt x="3598" y="0"/>
                    <a:pt x="3598" y="0"/>
                    <a:pt x="3598" y="0"/>
                  </a:cubicBezTo>
                  <a:cubicBezTo>
                    <a:pt x="0" y="0"/>
                    <a:pt x="0" y="0"/>
                    <a:pt x="0" y="0"/>
                  </a:cubicBezTo>
                  <a:cubicBezTo>
                    <a:pt x="299" y="185"/>
                    <a:pt x="566" y="469"/>
                    <a:pt x="609" y="895"/>
                  </a:cubicBezTo>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baseline="0" dirty="0">
                <a:solidFill>
                  <a:schemeClr val="tx1">
                    <a:lumMod val="85000"/>
                    <a:lumOff val="15000"/>
                  </a:schemeClr>
                </a:solidFill>
                <a:latin typeface="Arial" panose="020B0604020202020204" pitchFamily="34" charset="0"/>
              </a:endParaRPr>
            </a:p>
          </p:txBody>
        </p:sp>
      </p:grpSp>
      <p:sp>
        <p:nvSpPr>
          <p:cNvPr id="2" name="标题 1"/>
          <p:cNvSpPr>
            <a:spLocks noGrp="1"/>
          </p:cNvSpPr>
          <p:nvPr userDrawn="1">
            <p:ph type="title" hasCustomPrompt="1"/>
            <p:custDataLst>
              <p:tags r:id="rId8"/>
            </p:custDataLst>
          </p:nvPr>
        </p:nvSpPr>
        <p:spPr>
          <a:xfrm>
            <a:off x="961200" y="936900"/>
            <a:ext cx="7219800" cy="542700"/>
          </a:xfrm>
        </p:spPr>
        <p:txBody>
          <a:bodyPr anchor="ctr"/>
          <a:lstStyle>
            <a:lvl1pPr>
              <a:defRPr sz="2400"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dirty="0"/>
              <a:t>单击此处编辑标题</a:t>
            </a:r>
            <a:endParaRPr lang="zh-CN" altLang="en-US" dirty="0"/>
          </a:p>
        </p:txBody>
      </p:sp>
      <p:sp>
        <p:nvSpPr>
          <p:cNvPr id="7" name="内容占位符 6"/>
          <p:cNvSpPr>
            <a:spLocks noGrp="1"/>
          </p:cNvSpPr>
          <p:nvPr userDrawn="1">
            <p:ph sz="quarter" idx="13"/>
            <p:custDataLst>
              <p:tags r:id="rId9"/>
            </p:custDataLst>
          </p:nvPr>
        </p:nvSpPr>
        <p:spPr>
          <a:xfrm>
            <a:off x="960835" y="1622700"/>
            <a:ext cx="7219950" cy="2583900"/>
          </a:xfrm>
        </p:spPr>
        <p:txBody>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vl2pPr>
              <a:defRPr baseline="0">
                <a:solidFill>
                  <a:schemeClr val="tx1">
                    <a:lumMod val="85000"/>
                    <a:lumOff val="15000"/>
                  </a:schemeClr>
                </a:solidFill>
                <a:latin typeface="Arial" panose="020B0604020202020204" pitchFamily="34" charset="0"/>
                <a:ea typeface="微软雅黑" panose="020B0503020204020204" pitchFamily="34" charset="-122"/>
              </a:defRPr>
            </a:lvl2pPr>
            <a:lvl3pPr>
              <a:defRPr baseline="0">
                <a:solidFill>
                  <a:schemeClr val="tx1">
                    <a:lumMod val="85000"/>
                    <a:lumOff val="15000"/>
                  </a:schemeClr>
                </a:solidFill>
                <a:latin typeface="Arial" panose="020B0604020202020204" pitchFamily="34" charset="0"/>
                <a:ea typeface="微软雅黑" panose="020B0503020204020204" pitchFamily="34" charset="-122"/>
              </a:defRPr>
            </a:lvl3pPr>
            <a:lvl4pPr>
              <a:defRPr baseline="0">
                <a:solidFill>
                  <a:schemeClr val="tx1">
                    <a:lumMod val="85000"/>
                    <a:lumOff val="15000"/>
                  </a:schemeClr>
                </a:solidFill>
                <a:latin typeface="Arial" panose="020B0604020202020204" pitchFamily="34" charset="0"/>
                <a:ea typeface="微软雅黑" panose="020B0503020204020204" pitchFamily="34" charset="-122"/>
              </a:defRPr>
            </a:lvl4pPr>
            <a:lvl5pPr>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userDrawn="1">
            <p:ph type="dt" sz="half" idx="10"/>
            <p:custDataLst>
              <p:tags r:id="rId10"/>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dirty="0"/>
          </a:p>
        </p:txBody>
      </p:sp>
      <p:sp>
        <p:nvSpPr>
          <p:cNvPr id="4" name="页脚占位符 3"/>
          <p:cNvSpPr>
            <a:spLocks noGrp="1"/>
          </p:cNvSpPr>
          <p:nvPr userDrawn="1">
            <p:ph type="ftr" sz="quarter" idx="11"/>
            <p:custDataLst>
              <p:tags r:id="rId11"/>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userDrawn="1">
            <p:ph type="sldNum" sz="quarter" idx="12"/>
            <p:custDataLst>
              <p:tags r:id="rId12"/>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grpSp>
        <p:nvGrpSpPr>
          <p:cNvPr id="21" name="组合 20"/>
          <p:cNvGrpSpPr/>
          <p:nvPr userDrawn="1">
            <p:custDataLst>
              <p:tags r:id="rId2"/>
            </p:custDataLst>
          </p:nvPr>
        </p:nvGrpSpPr>
        <p:grpSpPr>
          <a:xfrm rot="16200000">
            <a:off x="8013227" y="-195082"/>
            <a:ext cx="935690" cy="1325855"/>
            <a:chOff x="9465923" y="2995199"/>
            <a:chExt cx="2726076" cy="3862799"/>
          </a:xfrm>
        </p:grpSpPr>
        <p:sp>
          <p:nvSpPr>
            <p:cNvPr id="22" name="Freeform 5"/>
            <p:cNvSpPr/>
            <p:nvPr userDrawn="1">
              <p:custDataLst>
                <p:tags r:id="rId3"/>
              </p:custDataLst>
            </p:nvPr>
          </p:nvSpPr>
          <p:spPr bwMode="auto">
            <a:xfrm rot="5400000">
              <a:off x="8897561" y="3563561"/>
              <a:ext cx="3862799" cy="2726076"/>
            </a:xfrm>
            <a:custGeom>
              <a:avLst/>
              <a:gdLst>
                <a:gd name="T0" fmla="*/ 730 w 4318"/>
                <a:gd name="T1" fmla="*/ 1015 h 3051"/>
                <a:gd name="T2" fmla="*/ 1736 w 4318"/>
                <a:gd name="T3" fmla="*/ 1623 h 3051"/>
                <a:gd name="T4" fmla="*/ 2905 w 4318"/>
                <a:gd name="T5" fmla="*/ 2071 h 3051"/>
                <a:gd name="T6" fmla="*/ 4020 w 4318"/>
                <a:gd name="T7" fmla="*/ 2923 h 3051"/>
                <a:gd name="T8" fmla="*/ 4318 w 4318"/>
                <a:gd name="T9" fmla="*/ 3051 h 3051"/>
                <a:gd name="T10" fmla="*/ 4318 w 4318"/>
                <a:gd name="T11" fmla="*/ 0 h 3051"/>
                <a:gd name="T12" fmla="*/ 0 w 4318"/>
                <a:gd name="T13" fmla="*/ 0 h 3051"/>
                <a:gd name="T14" fmla="*/ 730 w 4318"/>
                <a:gd name="T15" fmla="*/ 1015 h 30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18" h="3051">
                  <a:moveTo>
                    <a:pt x="730" y="1015"/>
                  </a:moveTo>
                  <a:cubicBezTo>
                    <a:pt x="796" y="1632"/>
                    <a:pt x="1247" y="1628"/>
                    <a:pt x="1736" y="1623"/>
                  </a:cubicBezTo>
                  <a:cubicBezTo>
                    <a:pt x="2179" y="1619"/>
                    <a:pt x="2653" y="1615"/>
                    <a:pt x="2905" y="2071"/>
                  </a:cubicBezTo>
                  <a:cubicBezTo>
                    <a:pt x="3434" y="3031"/>
                    <a:pt x="3490" y="2455"/>
                    <a:pt x="4020" y="2923"/>
                  </a:cubicBezTo>
                  <a:cubicBezTo>
                    <a:pt x="4096" y="2991"/>
                    <a:pt x="4199" y="3031"/>
                    <a:pt x="4318" y="3051"/>
                  </a:cubicBezTo>
                  <a:cubicBezTo>
                    <a:pt x="4318" y="0"/>
                    <a:pt x="4318" y="0"/>
                    <a:pt x="4318" y="0"/>
                  </a:cubicBezTo>
                  <a:cubicBezTo>
                    <a:pt x="0" y="0"/>
                    <a:pt x="0" y="0"/>
                    <a:pt x="0" y="0"/>
                  </a:cubicBezTo>
                  <a:cubicBezTo>
                    <a:pt x="359" y="210"/>
                    <a:pt x="679" y="531"/>
                    <a:pt x="730" y="1015"/>
                  </a:cubicBezTo>
                </a:path>
              </a:pathLst>
            </a:custGeom>
            <a:solidFill>
              <a:schemeClr val="tx2"/>
            </a:solidFill>
            <a:ln>
              <a:noFill/>
            </a:ln>
          </p:spPr>
          <p:txBody>
            <a:bodyPr vert="horz" wrap="square" lIns="68580" tIns="34290" rIns="68580" bIns="34290" numCol="1" anchor="t" anchorCtr="0" compatLnSpc="1">
              <a:normAutofit/>
            </a:bodyPr>
            <a:lstStyle/>
            <a:p>
              <a:endParaRPr lang="zh-CN" altLang="en-US" sz="1350" baseline="0" dirty="0">
                <a:solidFill>
                  <a:schemeClr val="tx1">
                    <a:lumMod val="85000"/>
                    <a:lumOff val="15000"/>
                  </a:schemeClr>
                </a:solidFill>
                <a:latin typeface="Arial" panose="020B0604020202020204" pitchFamily="34" charset="0"/>
              </a:endParaRPr>
            </a:p>
          </p:txBody>
        </p:sp>
        <p:sp>
          <p:nvSpPr>
            <p:cNvPr id="23" name="Freeform 6"/>
            <p:cNvSpPr/>
            <p:nvPr userDrawn="1">
              <p:custDataLst>
                <p:tags r:id="rId4"/>
              </p:custDataLst>
            </p:nvPr>
          </p:nvSpPr>
          <p:spPr bwMode="auto">
            <a:xfrm rot="5400000">
              <a:off x="9228618" y="3894618"/>
              <a:ext cx="3218542" cy="2708218"/>
            </a:xfrm>
            <a:custGeom>
              <a:avLst/>
              <a:gdLst>
                <a:gd name="T0" fmla="*/ 609 w 3598"/>
                <a:gd name="T1" fmla="*/ 895 h 3031"/>
                <a:gd name="T2" fmla="*/ 1447 w 3598"/>
                <a:gd name="T3" fmla="*/ 1432 h 3031"/>
                <a:gd name="T4" fmla="*/ 2420 w 3598"/>
                <a:gd name="T5" fmla="*/ 1827 h 3031"/>
                <a:gd name="T6" fmla="*/ 3598 w 3598"/>
                <a:gd name="T7" fmla="*/ 3031 h 3031"/>
                <a:gd name="T8" fmla="*/ 3598 w 3598"/>
                <a:gd name="T9" fmla="*/ 0 h 3031"/>
                <a:gd name="T10" fmla="*/ 0 w 3598"/>
                <a:gd name="T11" fmla="*/ 0 h 3031"/>
                <a:gd name="T12" fmla="*/ 609 w 3598"/>
                <a:gd name="T13" fmla="*/ 895 h 3031"/>
              </a:gdLst>
              <a:ahLst/>
              <a:cxnLst>
                <a:cxn ang="0">
                  <a:pos x="T0" y="T1"/>
                </a:cxn>
                <a:cxn ang="0">
                  <a:pos x="T2" y="T3"/>
                </a:cxn>
                <a:cxn ang="0">
                  <a:pos x="T4" y="T5"/>
                </a:cxn>
                <a:cxn ang="0">
                  <a:pos x="T6" y="T7"/>
                </a:cxn>
                <a:cxn ang="0">
                  <a:pos x="T8" y="T9"/>
                </a:cxn>
                <a:cxn ang="0">
                  <a:pos x="T10" y="T11"/>
                </a:cxn>
                <a:cxn ang="0">
                  <a:pos x="T12" y="T13"/>
                </a:cxn>
              </a:cxnLst>
              <a:rect l="0" t="0" r="r" b="b"/>
              <a:pathLst>
                <a:path w="3598" h="3031">
                  <a:moveTo>
                    <a:pt x="609" y="895"/>
                  </a:moveTo>
                  <a:cubicBezTo>
                    <a:pt x="664" y="1440"/>
                    <a:pt x="1039" y="1436"/>
                    <a:pt x="1447" y="1432"/>
                  </a:cubicBezTo>
                  <a:cubicBezTo>
                    <a:pt x="1815" y="1428"/>
                    <a:pt x="2211" y="1424"/>
                    <a:pt x="2420" y="1827"/>
                  </a:cubicBezTo>
                  <a:cubicBezTo>
                    <a:pt x="2743" y="2445"/>
                    <a:pt x="3288" y="2851"/>
                    <a:pt x="3598" y="3031"/>
                  </a:cubicBezTo>
                  <a:cubicBezTo>
                    <a:pt x="3598" y="0"/>
                    <a:pt x="3598" y="0"/>
                    <a:pt x="3598" y="0"/>
                  </a:cubicBezTo>
                  <a:cubicBezTo>
                    <a:pt x="0" y="0"/>
                    <a:pt x="0" y="0"/>
                    <a:pt x="0" y="0"/>
                  </a:cubicBezTo>
                  <a:cubicBezTo>
                    <a:pt x="299" y="185"/>
                    <a:pt x="566" y="469"/>
                    <a:pt x="609" y="895"/>
                  </a:cubicBezTo>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normAutofit/>
            </a:bodyPr>
            <a:lstStyle/>
            <a:p>
              <a:endParaRPr lang="zh-CN" altLang="en-US" sz="1350" baseline="0" dirty="0">
                <a:solidFill>
                  <a:schemeClr val="tx1">
                    <a:lumMod val="85000"/>
                    <a:lumOff val="15000"/>
                  </a:schemeClr>
                </a:solidFill>
                <a:latin typeface="Arial" panose="020B0604020202020204" pitchFamily="34" charset="0"/>
              </a:endParaRPr>
            </a:p>
          </p:txBody>
        </p:sp>
      </p:grpSp>
      <p:sp>
        <p:nvSpPr>
          <p:cNvPr id="8" name="矩形 7"/>
          <p:cNvSpPr/>
          <p:nvPr userDrawn="1">
            <p:custDataLst>
              <p:tags r:id="rId5"/>
            </p:custDataLst>
          </p:nvPr>
        </p:nvSpPr>
        <p:spPr>
          <a:xfrm>
            <a:off x="0" y="0"/>
            <a:ext cx="3617595" cy="5149691"/>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lvl="0" algn="ctr"/>
            <a:endParaRPr lang="en-US" altLang="zh-CN" sz="1350" baseline="0" dirty="0">
              <a:solidFill>
                <a:schemeClr val="tx1">
                  <a:lumMod val="85000"/>
                  <a:lumOff val="15000"/>
                </a:schemeClr>
              </a:solidFill>
              <a:latin typeface="Arial" panose="020B0604020202020204" pitchFamily="34" charset="0"/>
              <a:ea typeface="微软雅黑" panose="020B0503020204020204" pitchFamily="34" charset="-122"/>
              <a:sym typeface="+mn-ea"/>
            </a:endParaRPr>
          </a:p>
        </p:txBody>
      </p:sp>
      <p:sp>
        <p:nvSpPr>
          <p:cNvPr id="2" name="标题 1"/>
          <p:cNvSpPr>
            <a:spLocks noGrp="1"/>
          </p:cNvSpPr>
          <p:nvPr>
            <p:ph type="title" hasCustomPrompt="1"/>
            <p:custDataLst>
              <p:tags r:id="rId6"/>
            </p:custDataLst>
          </p:nvPr>
        </p:nvSpPr>
        <p:spPr>
          <a:xfrm>
            <a:off x="437400" y="577800"/>
            <a:ext cx="2970000" cy="661500"/>
          </a:xfrm>
        </p:spPr>
        <p:txBody>
          <a:bodyPr anchor="ctr">
            <a:normAutofit/>
          </a:bodyPr>
          <a:lstStyle>
            <a:lvl1pPr>
              <a:defRPr sz="2700" baseline="0">
                <a:solidFill>
                  <a:schemeClr val="bg1"/>
                </a:solidFill>
                <a:latin typeface="Arial" panose="020B0604020202020204" pitchFamily="34" charset="0"/>
                <a:ea typeface="微软雅黑" panose="020B0503020204020204" pitchFamily="34"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7"/>
            </p:custDataLst>
          </p:nvPr>
        </p:nvSpPr>
        <p:spPr/>
        <p:txBody>
          <a:bodyPr>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9"/>
            </p:custDataLst>
          </p:nvPr>
        </p:nvSpPr>
        <p:spPr/>
        <p:txBody>
          <a:bodyPr>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0"/>
            </p:custDataLst>
          </p:nvPr>
        </p:nvSpPr>
        <p:spPr>
          <a:xfrm>
            <a:off x="440100" y="1323000"/>
            <a:ext cx="2967300" cy="3069900"/>
          </a:xfrm>
        </p:spPr>
        <p:txBody>
          <a:bodyPr>
            <a:normAutofit/>
          </a:bodyPr>
          <a:lstStyle>
            <a:lvl1pPr>
              <a:defRPr baseline="0">
                <a:solidFill>
                  <a:schemeClr val="bg1"/>
                </a:solidFill>
                <a:latin typeface="Arial" panose="020B0604020202020204" pitchFamily="34" charset="0"/>
                <a:ea typeface="微软雅黑" panose="020B0503020204020204" pitchFamily="34" charset="-122"/>
              </a:defRPr>
            </a:lvl1pPr>
            <a:lvl2pPr>
              <a:defRPr baseline="0">
                <a:solidFill>
                  <a:schemeClr val="bg1"/>
                </a:solidFill>
                <a:latin typeface="Arial" panose="020B0604020202020204" pitchFamily="34" charset="0"/>
                <a:ea typeface="微软雅黑" panose="020B0503020204020204" pitchFamily="34" charset="-122"/>
              </a:defRPr>
            </a:lvl2pPr>
            <a:lvl3pPr>
              <a:defRPr baseline="0">
                <a:solidFill>
                  <a:schemeClr val="bg1"/>
                </a:solidFill>
                <a:latin typeface="Arial" panose="020B0604020202020204" pitchFamily="34" charset="0"/>
                <a:ea typeface="微软雅黑" panose="020B0503020204020204" pitchFamily="34" charset="-122"/>
              </a:defRPr>
            </a:lvl3pPr>
            <a:lvl4pPr>
              <a:defRPr baseline="0">
                <a:solidFill>
                  <a:schemeClr val="bg1"/>
                </a:solidFill>
                <a:latin typeface="Arial" panose="020B0604020202020204" pitchFamily="34" charset="0"/>
                <a:ea typeface="微软雅黑" panose="020B0503020204020204" pitchFamily="34" charset="-122"/>
              </a:defRPr>
            </a:lvl4pPr>
            <a:lvl5pPr>
              <a:defRPr baseline="0">
                <a:solidFill>
                  <a:schemeClr val="bg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1"/>
            </p:custDataLst>
          </p:nvPr>
        </p:nvSpPr>
        <p:spPr>
          <a:xfrm>
            <a:off x="3825900" y="577454"/>
            <a:ext cx="4860000" cy="3815953"/>
          </a:xfrm>
        </p:spPr>
        <p:txBody>
          <a:bodyPr>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vl2pPr>
              <a:defRPr baseline="0">
                <a:solidFill>
                  <a:schemeClr val="tx1">
                    <a:lumMod val="85000"/>
                    <a:lumOff val="15000"/>
                  </a:schemeClr>
                </a:solidFill>
                <a:latin typeface="Arial" panose="020B0604020202020204" pitchFamily="34" charset="0"/>
                <a:ea typeface="微软雅黑" panose="020B0503020204020204" pitchFamily="34" charset="-122"/>
              </a:defRPr>
            </a:lvl2pPr>
            <a:lvl3pPr>
              <a:defRPr baseline="0">
                <a:solidFill>
                  <a:schemeClr val="tx1">
                    <a:lumMod val="85000"/>
                    <a:lumOff val="15000"/>
                  </a:schemeClr>
                </a:solidFill>
                <a:latin typeface="Arial" panose="020B0604020202020204" pitchFamily="34" charset="0"/>
                <a:ea typeface="微软雅黑" panose="020B0503020204020204" pitchFamily="34" charset="-122"/>
              </a:defRPr>
            </a:lvl3pPr>
            <a:lvl4pPr>
              <a:defRPr baseline="0">
                <a:solidFill>
                  <a:schemeClr val="tx1">
                    <a:lumMod val="85000"/>
                    <a:lumOff val="15000"/>
                  </a:schemeClr>
                </a:solidFill>
                <a:latin typeface="Arial" panose="020B0604020202020204" pitchFamily="34" charset="0"/>
                <a:ea typeface="微软雅黑" panose="020B0503020204020204" pitchFamily="34" charset="-122"/>
              </a:defRPr>
            </a:lvl4pPr>
            <a:lvl5pPr>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9144000" cy="1998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lvl="0" algn="ctr"/>
            <a:endParaRPr lang="en-US" altLang="zh-CN" sz="1350" baseline="0">
              <a:solidFill>
                <a:schemeClr val="tx1">
                  <a:lumMod val="85000"/>
                  <a:lumOff val="15000"/>
                </a:schemeClr>
              </a:solidFill>
              <a:latin typeface="Arial" panose="020B0604020202020204" pitchFamily="34" charset="0"/>
              <a:ea typeface="微软雅黑" panose="020B0503020204020204" pitchFamily="34" charset="-122"/>
              <a:sym typeface="+mn-ea"/>
            </a:endParaRPr>
          </a:p>
        </p:txBody>
      </p:sp>
      <p:grpSp>
        <p:nvGrpSpPr>
          <p:cNvPr id="43" name="组合 42"/>
          <p:cNvGrpSpPr/>
          <p:nvPr userDrawn="1">
            <p:custDataLst>
              <p:tags r:id="rId3"/>
            </p:custDataLst>
          </p:nvPr>
        </p:nvGrpSpPr>
        <p:grpSpPr>
          <a:xfrm rot="10800000">
            <a:off x="0" y="0"/>
            <a:ext cx="651986" cy="923925"/>
            <a:chOff x="9465923" y="2995199"/>
            <a:chExt cx="2726076" cy="3862799"/>
          </a:xfrm>
        </p:grpSpPr>
        <p:sp>
          <p:nvSpPr>
            <p:cNvPr id="44" name="Freeform 5"/>
            <p:cNvSpPr/>
            <p:nvPr userDrawn="1">
              <p:custDataLst>
                <p:tags r:id="rId4"/>
              </p:custDataLst>
            </p:nvPr>
          </p:nvSpPr>
          <p:spPr bwMode="auto">
            <a:xfrm rot="5400000">
              <a:off x="8897561" y="3563561"/>
              <a:ext cx="3862799" cy="2726076"/>
            </a:xfrm>
            <a:custGeom>
              <a:avLst/>
              <a:gdLst>
                <a:gd name="T0" fmla="*/ 730 w 4318"/>
                <a:gd name="T1" fmla="*/ 1015 h 3051"/>
                <a:gd name="T2" fmla="*/ 1736 w 4318"/>
                <a:gd name="T3" fmla="*/ 1623 h 3051"/>
                <a:gd name="T4" fmla="*/ 2905 w 4318"/>
                <a:gd name="T5" fmla="*/ 2071 h 3051"/>
                <a:gd name="T6" fmla="*/ 4020 w 4318"/>
                <a:gd name="T7" fmla="*/ 2923 h 3051"/>
                <a:gd name="T8" fmla="*/ 4318 w 4318"/>
                <a:gd name="T9" fmla="*/ 3051 h 3051"/>
                <a:gd name="T10" fmla="*/ 4318 w 4318"/>
                <a:gd name="T11" fmla="*/ 0 h 3051"/>
                <a:gd name="T12" fmla="*/ 0 w 4318"/>
                <a:gd name="T13" fmla="*/ 0 h 3051"/>
                <a:gd name="T14" fmla="*/ 730 w 4318"/>
                <a:gd name="T15" fmla="*/ 1015 h 30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18" h="3051">
                  <a:moveTo>
                    <a:pt x="730" y="1015"/>
                  </a:moveTo>
                  <a:cubicBezTo>
                    <a:pt x="796" y="1632"/>
                    <a:pt x="1247" y="1628"/>
                    <a:pt x="1736" y="1623"/>
                  </a:cubicBezTo>
                  <a:cubicBezTo>
                    <a:pt x="2179" y="1619"/>
                    <a:pt x="2653" y="1615"/>
                    <a:pt x="2905" y="2071"/>
                  </a:cubicBezTo>
                  <a:cubicBezTo>
                    <a:pt x="3434" y="3031"/>
                    <a:pt x="3490" y="2455"/>
                    <a:pt x="4020" y="2923"/>
                  </a:cubicBezTo>
                  <a:cubicBezTo>
                    <a:pt x="4096" y="2991"/>
                    <a:pt x="4199" y="3031"/>
                    <a:pt x="4318" y="3051"/>
                  </a:cubicBezTo>
                  <a:cubicBezTo>
                    <a:pt x="4318" y="0"/>
                    <a:pt x="4318" y="0"/>
                    <a:pt x="4318" y="0"/>
                  </a:cubicBezTo>
                  <a:cubicBezTo>
                    <a:pt x="0" y="0"/>
                    <a:pt x="0" y="0"/>
                    <a:pt x="0" y="0"/>
                  </a:cubicBezTo>
                  <a:cubicBezTo>
                    <a:pt x="359" y="210"/>
                    <a:pt x="679" y="531"/>
                    <a:pt x="730" y="1015"/>
                  </a:cubicBezTo>
                </a:path>
              </a:pathLst>
            </a:custGeom>
            <a:solidFill>
              <a:schemeClr val="tx2"/>
            </a:solidFill>
            <a:ln>
              <a:noFill/>
            </a:ln>
          </p:spPr>
          <p:txBody>
            <a:bodyPr vert="horz" wrap="square" lIns="68580" tIns="34290" rIns="68580" bIns="34290" numCol="1" anchor="t" anchorCtr="0" compatLnSpc="1">
              <a:normAutofit/>
            </a:bodyPr>
            <a:lstStyle/>
            <a:p>
              <a:endParaRPr lang="zh-CN" altLang="en-US" sz="1350" baseline="0" dirty="0">
                <a:solidFill>
                  <a:schemeClr val="tx1">
                    <a:lumMod val="85000"/>
                    <a:lumOff val="15000"/>
                  </a:schemeClr>
                </a:solidFill>
                <a:latin typeface="Arial" panose="020B0604020202020204" pitchFamily="34" charset="0"/>
              </a:endParaRPr>
            </a:p>
          </p:txBody>
        </p:sp>
        <p:sp>
          <p:nvSpPr>
            <p:cNvPr id="45" name="Freeform 6"/>
            <p:cNvSpPr/>
            <p:nvPr userDrawn="1">
              <p:custDataLst>
                <p:tags r:id="rId5"/>
              </p:custDataLst>
            </p:nvPr>
          </p:nvSpPr>
          <p:spPr bwMode="auto">
            <a:xfrm rot="5400000">
              <a:off x="9228618" y="3894618"/>
              <a:ext cx="3218542" cy="2708218"/>
            </a:xfrm>
            <a:custGeom>
              <a:avLst/>
              <a:gdLst>
                <a:gd name="T0" fmla="*/ 609 w 3598"/>
                <a:gd name="T1" fmla="*/ 895 h 3031"/>
                <a:gd name="T2" fmla="*/ 1447 w 3598"/>
                <a:gd name="T3" fmla="*/ 1432 h 3031"/>
                <a:gd name="T4" fmla="*/ 2420 w 3598"/>
                <a:gd name="T5" fmla="*/ 1827 h 3031"/>
                <a:gd name="T6" fmla="*/ 3598 w 3598"/>
                <a:gd name="T7" fmla="*/ 3031 h 3031"/>
                <a:gd name="T8" fmla="*/ 3598 w 3598"/>
                <a:gd name="T9" fmla="*/ 0 h 3031"/>
                <a:gd name="T10" fmla="*/ 0 w 3598"/>
                <a:gd name="T11" fmla="*/ 0 h 3031"/>
                <a:gd name="T12" fmla="*/ 609 w 3598"/>
                <a:gd name="T13" fmla="*/ 895 h 3031"/>
              </a:gdLst>
              <a:ahLst/>
              <a:cxnLst>
                <a:cxn ang="0">
                  <a:pos x="T0" y="T1"/>
                </a:cxn>
                <a:cxn ang="0">
                  <a:pos x="T2" y="T3"/>
                </a:cxn>
                <a:cxn ang="0">
                  <a:pos x="T4" y="T5"/>
                </a:cxn>
                <a:cxn ang="0">
                  <a:pos x="T6" y="T7"/>
                </a:cxn>
                <a:cxn ang="0">
                  <a:pos x="T8" y="T9"/>
                </a:cxn>
                <a:cxn ang="0">
                  <a:pos x="T10" y="T11"/>
                </a:cxn>
                <a:cxn ang="0">
                  <a:pos x="T12" y="T13"/>
                </a:cxn>
              </a:cxnLst>
              <a:rect l="0" t="0" r="r" b="b"/>
              <a:pathLst>
                <a:path w="3598" h="3031">
                  <a:moveTo>
                    <a:pt x="609" y="895"/>
                  </a:moveTo>
                  <a:cubicBezTo>
                    <a:pt x="664" y="1440"/>
                    <a:pt x="1039" y="1436"/>
                    <a:pt x="1447" y="1432"/>
                  </a:cubicBezTo>
                  <a:cubicBezTo>
                    <a:pt x="1815" y="1428"/>
                    <a:pt x="2211" y="1424"/>
                    <a:pt x="2420" y="1827"/>
                  </a:cubicBezTo>
                  <a:cubicBezTo>
                    <a:pt x="2743" y="2445"/>
                    <a:pt x="3288" y="2851"/>
                    <a:pt x="3598" y="3031"/>
                  </a:cubicBezTo>
                  <a:cubicBezTo>
                    <a:pt x="3598" y="0"/>
                    <a:pt x="3598" y="0"/>
                    <a:pt x="3598" y="0"/>
                  </a:cubicBezTo>
                  <a:cubicBezTo>
                    <a:pt x="0" y="0"/>
                    <a:pt x="0" y="0"/>
                    <a:pt x="0" y="0"/>
                  </a:cubicBezTo>
                  <a:cubicBezTo>
                    <a:pt x="299" y="185"/>
                    <a:pt x="566" y="469"/>
                    <a:pt x="609" y="895"/>
                  </a:cubicBezTo>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normAutofit/>
            </a:bodyPr>
            <a:lstStyle/>
            <a:p>
              <a:endParaRPr lang="zh-CN" altLang="en-US" sz="1350" baseline="0" dirty="0">
                <a:solidFill>
                  <a:schemeClr val="tx1">
                    <a:lumMod val="85000"/>
                    <a:lumOff val="15000"/>
                  </a:schemeClr>
                </a:solidFill>
                <a:latin typeface="Arial" panose="020B0604020202020204" pitchFamily="34" charset="0"/>
              </a:endParaRPr>
            </a:p>
          </p:txBody>
        </p:sp>
      </p:grpSp>
      <p:pic>
        <p:nvPicPr>
          <p:cNvPr id="46" name="图片 45"/>
          <p:cNvPicPr>
            <a:picLocks noChangeAspect="1"/>
          </p:cNvPicPr>
          <p:nvPr userDrawn="1">
            <p:custDataLst>
              <p:tags r:id="rId6"/>
            </p:custDataLst>
          </p:nvPr>
        </p:nvPicPr>
        <p:blipFill>
          <a:blip r:embed="rId7" cstate="email"/>
          <a:stretch>
            <a:fillRect/>
          </a:stretch>
        </p:blipFill>
        <p:spPr>
          <a:xfrm>
            <a:off x="8179594" y="4441984"/>
            <a:ext cx="964406" cy="663416"/>
          </a:xfrm>
          <a:prstGeom prst="rect">
            <a:avLst/>
          </a:prstGeom>
        </p:spPr>
      </p:pic>
      <p:sp>
        <p:nvSpPr>
          <p:cNvPr id="2" name="标题 1"/>
          <p:cNvSpPr>
            <a:spLocks noGrp="1"/>
          </p:cNvSpPr>
          <p:nvPr>
            <p:ph type="title"/>
            <p:custDataLst>
              <p:tags r:id="rId8"/>
            </p:custDataLst>
          </p:nvPr>
        </p:nvSpPr>
        <p:spPr>
          <a:xfrm>
            <a:off x="459000" y="585900"/>
            <a:ext cx="8232300" cy="469800"/>
          </a:xfrm>
        </p:spPr>
        <p:txBody>
          <a:bodyPr anchor="ctr">
            <a:normAutofit/>
          </a:bodyPr>
          <a:lstStyle>
            <a:lvl1pPr algn="ctr">
              <a:defRPr sz="2700" baseline="0">
                <a:solidFill>
                  <a:schemeClr val="bg1"/>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9"/>
            </p:custDataLst>
          </p:nvPr>
        </p:nvSpPr>
        <p:spPr/>
        <p:txBody>
          <a:bodyPr>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0"/>
            </p:custDataLst>
          </p:nvPr>
        </p:nvSpPr>
        <p:spPr/>
        <p:txBody>
          <a:bodyPr>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11"/>
            </p:custDataLst>
          </p:nvPr>
        </p:nvSpPr>
        <p:spPr/>
        <p:txBody>
          <a:bodyPr>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2"/>
            </p:custDataLst>
          </p:nvPr>
        </p:nvSpPr>
        <p:spPr>
          <a:xfrm>
            <a:off x="459000" y="1244700"/>
            <a:ext cx="8231981" cy="621000"/>
          </a:xfrm>
        </p:spPr>
        <p:txBody>
          <a:bodyPr>
            <a:normAutofit/>
          </a:bodyPr>
          <a:lstStyle>
            <a:lvl1pPr algn="ctr">
              <a:defRPr baseline="0">
                <a:solidFill>
                  <a:schemeClr val="bg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3"/>
            </p:custDataLst>
          </p:nvPr>
        </p:nvSpPr>
        <p:spPr>
          <a:xfrm>
            <a:off x="459581" y="2106000"/>
            <a:ext cx="8224200" cy="2573100"/>
          </a:xfrm>
        </p:spPr>
        <p:txBody>
          <a:bodyPr>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vl2pPr>
              <a:defRPr baseline="0">
                <a:solidFill>
                  <a:schemeClr val="tx1">
                    <a:lumMod val="85000"/>
                    <a:lumOff val="15000"/>
                  </a:schemeClr>
                </a:solidFill>
                <a:latin typeface="Arial" panose="020B0604020202020204" pitchFamily="34" charset="0"/>
                <a:ea typeface="微软雅黑" panose="020B0503020204020204" pitchFamily="34" charset="-122"/>
              </a:defRPr>
            </a:lvl2pPr>
            <a:lvl3pPr>
              <a:defRPr baseline="0">
                <a:solidFill>
                  <a:schemeClr val="tx1">
                    <a:lumMod val="85000"/>
                    <a:lumOff val="15000"/>
                  </a:schemeClr>
                </a:solidFill>
                <a:latin typeface="Arial" panose="020B0604020202020204" pitchFamily="34" charset="0"/>
                <a:ea typeface="微软雅黑" panose="020B0503020204020204" pitchFamily="34" charset="-122"/>
              </a:defRPr>
            </a:lvl3pPr>
            <a:lvl4pPr>
              <a:defRPr baseline="0">
                <a:solidFill>
                  <a:schemeClr val="tx1">
                    <a:lumMod val="85000"/>
                    <a:lumOff val="15000"/>
                  </a:schemeClr>
                </a:solidFill>
                <a:latin typeface="Arial" panose="020B0604020202020204" pitchFamily="34" charset="0"/>
                <a:ea typeface="微软雅黑" panose="020B0503020204020204" pitchFamily="34" charset="-122"/>
              </a:defRPr>
            </a:lvl4pPr>
            <a:lvl5pPr>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grpSp>
        <p:nvGrpSpPr>
          <p:cNvPr id="21" name="组合 20"/>
          <p:cNvGrpSpPr/>
          <p:nvPr userDrawn="1">
            <p:custDataLst>
              <p:tags r:id="rId2"/>
            </p:custDataLst>
          </p:nvPr>
        </p:nvGrpSpPr>
        <p:grpSpPr>
          <a:xfrm rot="16200000">
            <a:off x="8013228" y="-195082"/>
            <a:ext cx="935690" cy="1325855"/>
            <a:chOff x="9465923" y="2995199"/>
            <a:chExt cx="2726076" cy="3862799"/>
          </a:xfrm>
        </p:grpSpPr>
        <p:sp>
          <p:nvSpPr>
            <p:cNvPr id="22" name="Freeform 5"/>
            <p:cNvSpPr/>
            <p:nvPr userDrawn="1">
              <p:custDataLst>
                <p:tags r:id="rId3"/>
              </p:custDataLst>
            </p:nvPr>
          </p:nvSpPr>
          <p:spPr bwMode="auto">
            <a:xfrm rot="5400000">
              <a:off x="8897561" y="3563561"/>
              <a:ext cx="3862799" cy="2726076"/>
            </a:xfrm>
            <a:custGeom>
              <a:avLst/>
              <a:gdLst>
                <a:gd name="T0" fmla="*/ 730 w 4318"/>
                <a:gd name="T1" fmla="*/ 1015 h 3051"/>
                <a:gd name="T2" fmla="*/ 1736 w 4318"/>
                <a:gd name="T3" fmla="*/ 1623 h 3051"/>
                <a:gd name="T4" fmla="*/ 2905 w 4318"/>
                <a:gd name="T5" fmla="*/ 2071 h 3051"/>
                <a:gd name="T6" fmla="*/ 4020 w 4318"/>
                <a:gd name="T7" fmla="*/ 2923 h 3051"/>
                <a:gd name="T8" fmla="*/ 4318 w 4318"/>
                <a:gd name="T9" fmla="*/ 3051 h 3051"/>
                <a:gd name="T10" fmla="*/ 4318 w 4318"/>
                <a:gd name="T11" fmla="*/ 0 h 3051"/>
                <a:gd name="T12" fmla="*/ 0 w 4318"/>
                <a:gd name="T13" fmla="*/ 0 h 3051"/>
                <a:gd name="T14" fmla="*/ 730 w 4318"/>
                <a:gd name="T15" fmla="*/ 1015 h 30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18" h="3051">
                  <a:moveTo>
                    <a:pt x="730" y="1015"/>
                  </a:moveTo>
                  <a:cubicBezTo>
                    <a:pt x="796" y="1632"/>
                    <a:pt x="1247" y="1628"/>
                    <a:pt x="1736" y="1623"/>
                  </a:cubicBezTo>
                  <a:cubicBezTo>
                    <a:pt x="2179" y="1619"/>
                    <a:pt x="2653" y="1615"/>
                    <a:pt x="2905" y="2071"/>
                  </a:cubicBezTo>
                  <a:cubicBezTo>
                    <a:pt x="3434" y="3031"/>
                    <a:pt x="3490" y="2455"/>
                    <a:pt x="4020" y="2923"/>
                  </a:cubicBezTo>
                  <a:cubicBezTo>
                    <a:pt x="4096" y="2991"/>
                    <a:pt x="4199" y="3031"/>
                    <a:pt x="4318" y="3051"/>
                  </a:cubicBezTo>
                  <a:cubicBezTo>
                    <a:pt x="4318" y="0"/>
                    <a:pt x="4318" y="0"/>
                    <a:pt x="4318" y="0"/>
                  </a:cubicBezTo>
                  <a:cubicBezTo>
                    <a:pt x="0" y="0"/>
                    <a:pt x="0" y="0"/>
                    <a:pt x="0" y="0"/>
                  </a:cubicBezTo>
                  <a:cubicBezTo>
                    <a:pt x="359" y="210"/>
                    <a:pt x="679" y="531"/>
                    <a:pt x="730" y="1015"/>
                  </a:cubicBezTo>
                </a:path>
              </a:pathLst>
            </a:custGeom>
            <a:solidFill>
              <a:schemeClr val="tx2"/>
            </a:solidFill>
            <a:ln>
              <a:noFill/>
            </a:ln>
          </p:spPr>
          <p:txBody>
            <a:bodyPr vert="horz" wrap="square" lIns="68580" tIns="34290" rIns="68580" bIns="34290" numCol="1" anchor="t" anchorCtr="0" compatLnSpc="1">
              <a:normAutofit/>
            </a:bodyPr>
            <a:lstStyle/>
            <a:p>
              <a:endParaRPr lang="zh-CN" altLang="en-US" sz="1350" baseline="0" dirty="0">
                <a:solidFill>
                  <a:schemeClr val="tx1">
                    <a:lumMod val="85000"/>
                    <a:lumOff val="15000"/>
                  </a:schemeClr>
                </a:solidFill>
                <a:latin typeface="Arial" panose="020B0604020202020204" pitchFamily="34" charset="0"/>
              </a:endParaRPr>
            </a:p>
          </p:txBody>
        </p:sp>
        <p:sp>
          <p:nvSpPr>
            <p:cNvPr id="23" name="Freeform 6"/>
            <p:cNvSpPr/>
            <p:nvPr userDrawn="1">
              <p:custDataLst>
                <p:tags r:id="rId4"/>
              </p:custDataLst>
            </p:nvPr>
          </p:nvSpPr>
          <p:spPr bwMode="auto">
            <a:xfrm rot="5400000">
              <a:off x="9228618" y="3894618"/>
              <a:ext cx="3218542" cy="2708218"/>
            </a:xfrm>
            <a:custGeom>
              <a:avLst/>
              <a:gdLst>
                <a:gd name="T0" fmla="*/ 609 w 3598"/>
                <a:gd name="T1" fmla="*/ 895 h 3031"/>
                <a:gd name="T2" fmla="*/ 1447 w 3598"/>
                <a:gd name="T3" fmla="*/ 1432 h 3031"/>
                <a:gd name="T4" fmla="*/ 2420 w 3598"/>
                <a:gd name="T5" fmla="*/ 1827 h 3031"/>
                <a:gd name="T6" fmla="*/ 3598 w 3598"/>
                <a:gd name="T7" fmla="*/ 3031 h 3031"/>
                <a:gd name="T8" fmla="*/ 3598 w 3598"/>
                <a:gd name="T9" fmla="*/ 0 h 3031"/>
                <a:gd name="T10" fmla="*/ 0 w 3598"/>
                <a:gd name="T11" fmla="*/ 0 h 3031"/>
                <a:gd name="T12" fmla="*/ 609 w 3598"/>
                <a:gd name="T13" fmla="*/ 895 h 3031"/>
              </a:gdLst>
              <a:ahLst/>
              <a:cxnLst>
                <a:cxn ang="0">
                  <a:pos x="T0" y="T1"/>
                </a:cxn>
                <a:cxn ang="0">
                  <a:pos x="T2" y="T3"/>
                </a:cxn>
                <a:cxn ang="0">
                  <a:pos x="T4" y="T5"/>
                </a:cxn>
                <a:cxn ang="0">
                  <a:pos x="T6" y="T7"/>
                </a:cxn>
                <a:cxn ang="0">
                  <a:pos x="T8" y="T9"/>
                </a:cxn>
                <a:cxn ang="0">
                  <a:pos x="T10" y="T11"/>
                </a:cxn>
                <a:cxn ang="0">
                  <a:pos x="T12" y="T13"/>
                </a:cxn>
              </a:cxnLst>
              <a:rect l="0" t="0" r="r" b="b"/>
              <a:pathLst>
                <a:path w="3598" h="3031">
                  <a:moveTo>
                    <a:pt x="609" y="895"/>
                  </a:moveTo>
                  <a:cubicBezTo>
                    <a:pt x="664" y="1440"/>
                    <a:pt x="1039" y="1436"/>
                    <a:pt x="1447" y="1432"/>
                  </a:cubicBezTo>
                  <a:cubicBezTo>
                    <a:pt x="1815" y="1428"/>
                    <a:pt x="2211" y="1424"/>
                    <a:pt x="2420" y="1827"/>
                  </a:cubicBezTo>
                  <a:cubicBezTo>
                    <a:pt x="2743" y="2445"/>
                    <a:pt x="3288" y="2851"/>
                    <a:pt x="3598" y="3031"/>
                  </a:cubicBezTo>
                  <a:cubicBezTo>
                    <a:pt x="3598" y="0"/>
                    <a:pt x="3598" y="0"/>
                    <a:pt x="3598" y="0"/>
                  </a:cubicBezTo>
                  <a:cubicBezTo>
                    <a:pt x="0" y="0"/>
                    <a:pt x="0" y="0"/>
                    <a:pt x="0" y="0"/>
                  </a:cubicBezTo>
                  <a:cubicBezTo>
                    <a:pt x="299" y="185"/>
                    <a:pt x="566" y="469"/>
                    <a:pt x="609" y="895"/>
                  </a:cubicBezTo>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normAutofit/>
            </a:bodyPr>
            <a:lstStyle/>
            <a:p>
              <a:endParaRPr lang="zh-CN" altLang="en-US" sz="1350" baseline="0" dirty="0">
                <a:solidFill>
                  <a:schemeClr val="tx1">
                    <a:lumMod val="85000"/>
                    <a:lumOff val="15000"/>
                  </a:schemeClr>
                </a:solidFill>
                <a:latin typeface="Arial" panose="020B0604020202020204" pitchFamily="34" charset="0"/>
              </a:endParaRPr>
            </a:p>
          </p:txBody>
        </p:sp>
      </p:grpSp>
      <p:sp>
        <p:nvSpPr>
          <p:cNvPr id="8" name="矩形 7"/>
          <p:cNvSpPr/>
          <p:nvPr userDrawn="1">
            <p:custDataLst>
              <p:tags r:id="rId5"/>
            </p:custDataLst>
          </p:nvPr>
        </p:nvSpPr>
        <p:spPr>
          <a:xfrm>
            <a:off x="0" y="3771901"/>
            <a:ext cx="9144000" cy="13715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lvl="0" algn="ctr"/>
            <a:endParaRPr lang="en-US" altLang="zh-CN" sz="1350" baseline="0">
              <a:solidFill>
                <a:schemeClr val="tx1">
                  <a:lumMod val="85000"/>
                  <a:lumOff val="15000"/>
                </a:schemeClr>
              </a:solidFill>
              <a:latin typeface="Arial" panose="020B0604020202020204" pitchFamily="34" charset="0"/>
              <a:ea typeface="微软雅黑" panose="020B0503020204020204" pitchFamily="34" charset="-122"/>
              <a:sym typeface="+mn-ea"/>
            </a:endParaRPr>
          </a:p>
        </p:txBody>
      </p:sp>
      <p:sp>
        <p:nvSpPr>
          <p:cNvPr id="2" name="标题 1"/>
          <p:cNvSpPr>
            <a:spLocks noGrp="1"/>
          </p:cNvSpPr>
          <p:nvPr>
            <p:ph type="title"/>
            <p:custDataLst>
              <p:tags r:id="rId6"/>
            </p:custDataLst>
          </p:nvPr>
        </p:nvSpPr>
        <p:spPr>
          <a:xfrm>
            <a:off x="453600" y="502200"/>
            <a:ext cx="8232300" cy="423900"/>
          </a:xfrm>
        </p:spPr>
        <p:txBody>
          <a:bodyPr anchor="ctr">
            <a:normAutofit/>
          </a:bodyPr>
          <a:lstStyle>
            <a:lvl1pPr algn="ctr">
              <a:defRPr sz="2400"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7"/>
            </p:custDataLst>
          </p:nvPr>
        </p:nvSpPr>
        <p:spPr/>
        <p:txBody>
          <a:bodyPr>
            <a:normAutofit/>
          </a:bodyPr>
          <a:lstStyle>
            <a:lvl1pPr>
              <a:defRPr baseline="0">
                <a:solidFill>
                  <a:schemeClr val="bg1"/>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normAutofit/>
          </a:bodyPr>
          <a:lstStyle>
            <a:lvl1pPr>
              <a:defRPr baseline="0">
                <a:solidFill>
                  <a:schemeClr val="bg1"/>
                </a:solidFill>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9"/>
            </p:custDataLst>
          </p:nvPr>
        </p:nvSpPr>
        <p:spPr/>
        <p:txBody>
          <a:bodyPr>
            <a:normAutofit/>
          </a:bodyPr>
          <a:lstStyle>
            <a:lvl1pPr>
              <a:defRPr baseline="0">
                <a:solidFill>
                  <a:schemeClr val="bg1"/>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0"/>
            </p:custDataLst>
          </p:nvPr>
        </p:nvSpPr>
        <p:spPr>
          <a:xfrm>
            <a:off x="453628" y="1260900"/>
            <a:ext cx="8243100" cy="2408400"/>
          </a:xfrm>
        </p:spPr>
        <p:txBody>
          <a:bodyPr>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vl2pPr>
              <a:defRPr baseline="0">
                <a:solidFill>
                  <a:schemeClr val="tx1">
                    <a:lumMod val="85000"/>
                    <a:lumOff val="15000"/>
                  </a:schemeClr>
                </a:solidFill>
                <a:latin typeface="Arial" panose="020B0604020202020204" pitchFamily="34" charset="0"/>
                <a:ea typeface="微软雅黑" panose="020B0503020204020204" pitchFamily="34" charset="-122"/>
              </a:defRPr>
            </a:lvl2pPr>
            <a:lvl3pPr>
              <a:defRPr baseline="0">
                <a:solidFill>
                  <a:schemeClr val="tx1">
                    <a:lumMod val="85000"/>
                    <a:lumOff val="15000"/>
                  </a:schemeClr>
                </a:solidFill>
                <a:latin typeface="Arial" panose="020B0604020202020204" pitchFamily="34" charset="0"/>
                <a:ea typeface="微软雅黑" panose="020B0503020204020204" pitchFamily="34" charset="-122"/>
              </a:defRPr>
            </a:lvl3pPr>
            <a:lvl4pPr>
              <a:defRPr baseline="0">
                <a:solidFill>
                  <a:schemeClr val="tx1">
                    <a:lumMod val="85000"/>
                    <a:lumOff val="15000"/>
                  </a:schemeClr>
                </a:solidFill>
                <a:latin typeface="Arial" panose="020B0604020202020204" pitchFamily="34" charset="0"/>
                <a:ea typeface="微软雅黑" panose="020B0503020204020204" pitchFamily="34" charset="-122"/>
              </a:defRPr>
            </a:lvl4pPr>
            <a:lvl5pPr>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11"/>
            </p:custDataLst>
          </p:nvPr>
        </p:nvSpPr>
        <p:spPr>
          <a:xfrm>
            <a:off x="445500" y="3885300"/>
            <a:ext cx="8251200" cy="758700"/>
          </a:xfrm>
        </p:spPr>
        <p:txBody>
          <a:bodyPr>
            <a:normAutofit/>
          </a:bodyPr>
          <a:lstStyle>
            <a:lvl1pPr>
              <a:defRPr baseline="0">
                <a:solidFill>
                  <a:schemeClr val="bg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9144000" cy="6858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lvl="0" algn="ctr"/>
            <a:endParaRPr lang="en-US" altLang="zh-CN" sz="1350" baseline="0">
              <a:solidFill>
                <a:schemeClr val="tx1">
                  <a:lumMod val="85000"/>
                  <a:lumOff val="15000"/>
                </a:schemeClr>
              </a:solidFill>
              <a:latin typeface="Arial" panose="020B0604020202020204" pitchFamily="34" charset="0"/>
              <a:ea typeface="微软雅黑" panose="020B0503020204020204" pitchFamily="34" charset="-122"/>
              <a:sym typeface="+mn-ea"/>
            </a:endParaRPr>
          </a:p>
        </p:txBody>
      </p:sp>
      <p:grpSp>
        <p:nvGrpSpPr>
          <p:cNvPr id="6" name="组合 5"/>
          <p:cNvGrpSpPr/>
          <p:nvPr userDrawn="1">
            <p:custDataLst>
              <p:tags r:id="rId3"/>
            </p:custDataLst>
          </p:nvPr>
        </p:nvGrpSpPr>
        <p:grpSpPr>
          <a:xfrm rot="16200000">
            <a:off x="8013228" y="-195082"/>
            <a:ext cx="935690" cy="1325855"/>
            <a:chOff x="9465923" y="2995199"/>
            <a:chExt cx="2726076" cy="3862799"/>
          </a:xfrm>
        </p:grpSpPr>
        <p:sp>
          <p:nvSpPr>
            <p:cNvPr id="91" name="Freeform 5"/>
            <p:cNvSpPr/>
            <p:nvPr userDrawn="1">
              <p:custDataLst>
                <p:tags r:id="rId4"/>
              </p:custDataLst>
            </p:nvPr>
          </p:nvSpPr>
          <p:spPr bwMode="auto">
            <a:xfrm rot="5400000">
              <a:off x="8897561" y="3563561"/>
              <a:ext cx="3862799" cy="2726076"/>
            </a:xfrm>
            <a:custGeom>
              <a:avLst/>
              <a:gdLst>
                <a:gd name="T0" fmla="*/ 730 w 4318"/>
                <a:gd name="T1" fmla="*/ 1015 h 3051"/>
                <a:gd name="T2" fmla="*/ 1736 w 4318"/>
                <a:gd name="T3" fmla="*/ 1623 h 3051"/>
                <a:gd name="T4" fmla="*/ 2905 w 4318"/>
                <a:gd name="T5" fmla="*/ 2071 h 3051"/>
                <a:gd name="T6" fmla="*/ 4020 w 4318"/>
                <a:gd name="T7" fmla="*/ 2923 h 3051"/>
                <a:gd name="T8" fmla="*/ 4318 w 4318"/>
                <a:gd name="T9" fmla="*/ 3051 h 3051"/>
                <a:gd name="T10" fmla="*/ 4318 w 4318"/>
                <a:gd name="T11" fmla="*/ 0 h 3051"/>
                <a:gd name="T12" fmla="*/ 0 w 4318"/>
                <a:gd name="T13" fmla="*/ 0 h 3051"/>
                <a:gd name="T14" fmla="*/ 730 w 4318"/>
                <a:gd name="T15" fmla="*/ 1015 h 30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18" h="3051">
                  <a:moveTo>
                    <a:pt x="730" y="1015"/>
                  </a:moveTo>
                  <a:cubicBezTo>
                    <a:pt x="796" y="1632"/>
                    <a:pt x="1247" y="1628"/>
                    <a:pt x="1736" y="1623"/>
                  </a:cubicBezTo>
                  <a:cubicBezTo>
                    <a:pt x="2179" y="1619"/>
                    <a:pt x="2653" y="1615"/>
                    <a:pt x="2905" y="2071"/>
                  </a:cubicBezTo>
                  <a:cubicBezTo>
                    <a:pt x="3434" y="3031"/>
                    <a:pt x="3490" y="2455"/>
                    <a:pt x="4020" y="2923"/>
                  </a:cubicBezTo>
                  <a:cubicBezTo>
                    <a:pt x="4096" y="2991"/>
                    <a:pt x="4199" y="3031"/>
                    <a:pt x="4318" y="3051"/>
                  </a:cubicBezTo>
                  <a:cubicBezTo>
                    <a:pt x="4318" y="0"/>
                    <a:pt x="4318" y="0"/>
                    <a:pt x="4318" y="0"/>
                  </a:cubicBezTo>
                  <a:cubicBezTo>
                    <a:pt x="0" y="0"/>
                    <a:pt x="0" y="0"/>
                    <a:pt x="0" y="0"/>
                  </a:cubicBezTo>
                  <a:cubicBezTo>
                    <a:pt x="359" y="210"/>
                    <a:pt x="679" y="531"/>
                    <a:pt x="730" y="1015"/>
                  </a:cubicBezTo>
                </a:path>
              </a:pathLst>
            </a:custGeom>
            <a:solidFill>
              <a:schemeClr val="tx2"/>
            </a:solidFill>
            <a:ln>
              <a:noFill/>
            </a:ln>
          </p:spPr>
          <p:txBody>
            <a:bodyPr vert="horz" wrap="square" lIns="68580" tIns="34290" rIns="68580" bIns="34290" numCol="1" anchor="t" anchorCtr="0" compatLnSpc="1">
              <a:normAutofit/>
            </a:bodyPr>
            <a:lstStyle/>
            <a:p>
              <a:endParaRPr lang="zh-CN" altLang="en-US" sz="1350" baseline="0" dirty="0">
                <a:solidFill>
                  <a:schemeClr val="tx1">
                    <a:lumMod val="85000"/>
                    <a:lumOff val="15000"/>
                  </a:schemeClr>
                </a:solidFill>
                <a:latin typeface="Arial" panose="020B0604020202020204" pitchFamily="34" charset="0"/>
              </a:endParaRPr>
            </a:p>
          </p:txBody>
        </p:sp>
        <p:sp>
          <p:nvSpPr>
            <p:cNvPr id="92" name="Freeform 6"/>
            <p:cNvSpPr/>
            <p:nvPr userDrawn="1">
              <p:custDataLst>
                <p:tags r:id="rId5"/>
              </p:custDataLst>
            </p:nvPr>
          </p:nvSpPr>
          <p:spPr bwMode="auto">
            <a:xfrm rot="5400000">
              <a:off x="9228618" y="3894618"/>
              <a:ext cx="3218542" cy="2708218"/>
            </a:xfrm>
            <a:custGeom>
              <a:avLst/>
              <a:gdLst>
                <a:gd name="T0" fmla="*/ 609 w 3598"/>
                <a:gd name="T1" fmla="*/ 895 h 3031"/>
                <a:gd name="T2" fmla="*/ 1447 w 3598"/>
                <a:gd name="T3" fmla="*/ 1432 h 3031"/>
                <a:gd name="T4" fmla="*/ 2420 w 3598"/>
                <a:gd name="T5" fmla="*/ 1827 h 3031"/>
                <a:gd name="T6" fmla="*/ 3598 w 3598"/>
                <a:gd name="T7" fmla="*/ 3031 h 3031"/>
                <a:gd name="T8" fmla="*/ 3598 w 3598"/>
                <a:gd name="T9" fmla="*/ 0 h 3031"/>
                <a:gd name="T10" fmla="*/ 0 w 3598"/>
                <a:gd name="T11" fmla="*/ 0 h 3031"/>
                <a:gd name="T12" fmla="*/ 609 w 3598"/>
                <a:gd name="T13" fmla="*/ 895 h 3031"/>
              </a:gdLst>
              <a:ahLst/>
              <a:cxnLst>
                <a:cxn ang="0">
                  <a:pos x="T0" y="T1"/>
                </a:cxn>
                <a:cxn ang="0">
                  <a:pos x="T2" y="T3"/>
                </a:cxn>
                <a:cxn ang="0">
                  <a:pos x="T4" y="T5"/>
                </a:cxn>
                <a:cxn ang="0">
                  <a:pos x="T6" y="T7"/>
                </a:cxn>
                <a:cxn ang="0">
                  <a:pos x="T8" y="T9"/>
                </a:cxn>
                <a:cxn ang="0">
                  <a:pos x="T10" y="T11"/>
                </a:cxn>
                <a:cxn ang="0">
                  <a:pos x="T12" y="T13"/>
                </a:cxn>
              </a:cxnLst>
              <a:rect l="0" t="0" r="r" b="b"/>
              <a:pathLst>
                <a:path w="3598" h="3031">
                  <a:moveTo>
                    <a:pt x="609" y="895"/>
                  </a:moveTo>
                  <a:cubicBezTo>
                    <a:pt x="664" y="1440"/>
                    <a:pt x="1039" y="1436"/>
                    <a:pt x="1447" y="1432"/>
                  </a:cubicBezTo>
                  <a:cubicBezTo>
                    <a:pt x="1815" y="1428"/>
                    <a:pt x="2211" y="1424"/>
                    <a:pt x="2420" y="1827"/>
                  </a:cubicBezTo>
                  <a:cubicBezTo>
                    <a:pt x="2743" y="2445"/>
                    <a:pt x="3288" y="2851"/>
                    <a:pt x="3598" y="3031"/>
                  </a:cubicBezTo>
                  <a:cubicBezTo>
                    <a:pt x="3598" y="0"/>
                    <a:pt x="3598" y="0"/>
                    <a:pt x="3598" y="0"/>
                  </a:cubicBezTo>
                  <a:cubicBezTo>
                    <a:pt x="0" y="0"/>
                    <a:pt x="0" y="0"/>
                    <a:pt x="0" y="0"/>
                  </a:cubicBezTo>
                  <a:cubicBezTo>
                    <a:pt x="299" y="185"/>
                    <a:pt x="566" y="469"/>
                    <a:pt x="609" y="895"/>
                  </a:cubicBezTo>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normAutofit/>
            </a:bodyPr>
            <a:lstStyle/>
            <a:p>
              <a:endParaRPr lang="zh-CN" altLang="en-US" sz="1350" baseline="0" dirty="0">
                <a:solidFill>
                  <a:schemeClr val="tx1">
                    <a:lumMod val="85000"/>
                    <a:lumOff val="15000"/>
                  </a:schemeClr>
                </a:solidFill>
                <a:latin typeface="Arial" panose="020B0604020202020204" pitchFamily="34" charset="0"/>
              </a:endParaRPr>
            </a:p>
          </p:txBody>
        </p:sp>
      </p:grpSp>
      <p:sp>
        <p:nvSpPr>
          <p:cNvPr id="2" name="标题 1"/>
          <p:cNvSpPr>
            <a:spLocks noGrp="1"/>
          </p:cNvSpPr>
          <p:nvPr>
            <p:ph type="title"/>
            <p:custDataLst>
              <p:tags r:id="rId6"/>
            </p:custDataLst>
          </p:nvPr>
        </p:nvSpPr>
        <p:spPr>
          <a:xfrm>
            <a:off x="434700" y="178200"/>
            <a:ext cx="8278200" cy="331473"/>
          </a:xfrm>
        </p:spPr>
        <p:txBody>
          <a:bodyPr>
            <a:normAutofit/>
          </a:bodyPr>
          <a:lstStyle>
            <a:lvl1pPr>
              <a:defRPr baseline="0">
                <a:solidFill>
                  <a:schemeClr val="bg1"/>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7"/>
            </p:custDataLst>
          </p:nvPr>
        </p:nvSpPr>
        <p:spPr/>
        <p:txBody>
          <a:bodyPr>
            <a:normAutofit/>
          </a:bodyPr>
          <a:lstStyle>
            <a:lvl1pPr>
              <a:defRPr baseline="0">
                <a:solidFill>
                  <a:schemeClr val="bg1"/>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normAutofit/>
          </a:bodyPr>
          <a:lstStyle>
            <a:lvl1pPr>
              <a:defRPr baseline="0">
                <a:solidFill>
                  <a:schemeClr val="bg1"/>
                </a:solidFill>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9"/>
            </p:custDataLst>
          </p:nvPr>
        </p:nvSpPr>
        <p:spPr/>
        <p:txBody>
          <a:bodyPr>
            <a:normAutofit/>
          </a:bodyPr>
          <a:lstStyle>
            <a:lvl1pPr>
              <a:defRPr baseline="0">
                <a:solidFill>
                  <a:schemeClr val="bg1"/>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0"/>
            </p:custDataLst>
          </p:nvPr>
        </p:nvSpPr>
        <p:spPr>
          <a:xfrm>
            <a:off x="434700" y="1247400"/>
            <a:ext cx="4006800" cy="2170800"/>
          </a:xfrm>
        </p:spPr>
        <p:txBody>
          <a:bodyPr>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vl2pPr>
              <a:defRPr baseline="0">
                <a:solidFill>
                  <a:schemeClr val="tx1">
                    <a:lumMod val="85000"/>
                    <a:lumOff val="15000"/>
                  </a:schemeClr>
                </a:solidFill>
                <a:latin typeface="Arial" panose="020B0604020202020204" pitchFamily="34" charset="0"/>
                <a:ea typeface="微软雅黑" panose="020B0503020204020204" pitchFamily="34" charset="-122"/>
              </a:defRPr>
            </a:lvl2pPr>
            <a:lvl3pPr>
              <a:defRPr baseline="0">
                <a:solidFill>
                  <a:schemeClr val="tx1">
                    <a:lumMod val="85000"/>
                    <a:lumOff val="15000"/>
                  </a:schemeClr>
                </a:solidFill>
                <a:latin typeface="Arial" panose="020B0604020202020204" pitchFamily="34" charset="0"/>
                <a:ea typeface="微软雅黑" panose="020B0503020204020204" pitchFamily="34" charset="-122"/>
              </a:defRPr>
            </a:lvl3pPr>
            <a:lvl4pPr>
              <a:defRPr baseline="0">
                <a:solidFill>
                  <a:schemeClr val="tx1">
                    <a:lumMod val="85000"/>
                    <a:lumOff val="15000"/>
                  </a:schemeClr>
                </a:solidFill>
                <a:latin typeface="Arial" panose="020B0604020202020204" pitchFamily="34" charset="0"/>
                <a:ea typeface="微软雅黑" panose="020B0503020204020204" pitchFamily="34" charset="-122"/>
              </a:defRPr>
            </a:lvl4pPr>
            <a:lvl5pPr>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1"/>
            </p:custDataLst>
          </p:nvPr>
        </p:nvSpPr>
        <p:spPr>
          <a:xfrm>
            <a:off x="4681800" y="1247400"/>
            <a:ext cx="4025700" cy="2170800"/>
          </a:xfrm>
        </p:spPr>
        <p:txBody>
          <a:bodyPr>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vl2pPr>
              <a:defRPr baseline="0">
                <a:solidFill>
                  <a:schemeClr val="tx1">
                    <a:lumMod val="85000"/>
                    <a:lumOff val="15000"/>
                  </a:schemeClr>
                </a:solidFill>
                <a:latin typeface="Arial" panose="020B0604020202020204" pitchFamily="34" charset="0"/>
                <a:ea typeface="微软雅黑" panose="020B0503020204020204" pitchFamily="34" charset="-122"/>
              </a:defRPr>
            </a:lvl2pPr>
            <a:lvl3pPr>
              <a:defRPr baseline="0">
                <a:solidFill>
                  <a:schemeClr val="tx1">
                    <a:lumMod val="85000"/>
                    <a:lumOff val="15000"/>
                  </a:schemeClr>
                </a:solidFill>
                <a:latin typeface="Arial" panose="020B0604020202020204" pitchFamily="34" charset="0"/>
                <a:ea typeface="微软雅黑" panose="020B0503020204020204" pitchFamily="34" charset="-122"/>
              </a:defRPr>
            </a:lvl3pPr>
            <a:lvl4pPr>
              <a:defRPr baseline="0">
                <a:solidFill>
                  <a:schemeClr val="tx1">
                    <a:lumMod val="85000"/>
                    <a:lumOff val="15000"/>
                  </a:schemeClr>
                </a:solidFill>
                <a:latin typeface="Arial" panose="020B0604020202020204" pitchFamily="34" charset="0"/>
                <a:ea typeface="微软雅黑" panose="020B0503020204020204" pitchFamily="34" charset="-122"/>
              </a:defRPr>
            </a:lvl4pPr>
            <a:lvl5pPr>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2"/>
            </p:custDataLst>
          </p:nvPr>
        </p:nvSpPr>
        <p:spPr>
          <a:xfrm>
            <a:off x="429300" y="3612600"/>
            <a:ext cx="4006800" cy="585900"/>
          </a:xfrm>
        </p:spPr>
        <p:txBody>
          <a:bodyPr>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3"/>
            </p:custDataLst>
          </p:nvPr>
        </p:nvSpPr>
        <p:spPr>
          <a:xfrm>
            <a:off x="4689900" y="3609900"/>
            <a:ext cx="4025700" cy="585900"/>
          </a:xfrm>
        </p:spPr>
        <p:txBody>
          <a:bodyPr>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tx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719418"/>
            <a:ext cx="9144000" cy="3704665"/>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lvl="0" algn="ctr"/>
            <a:endParaRPr lang="en-US" altLang="zh-CN" sz="1350" baseline="0">
              <a:solidFill>
                <a:schemeClr val="tx1">
                  <a:lumMod val="85000"/>
                  <a:lumOff val="15000"/>
                </a:schemeClr>
              </a:solidFill>
              <a:latin typeface="Arial" panose="020B0604020202020204" pitchFamily="34" charset="0"/>
              <a:ea typeface="微软雅黑" panose="020B0503020204020204" pitchFamily="34" charset="-122"/>
              <a:sym typeface="+mn-ea"/>
            </a:endParaRPr>
          </a:p>
        </p:txBody>
      </p:sp>
      <p:grpSp>
        <p:nvGrpSpPr>
          <p:cNvPr id="6" name="组合 5"/>
          <p:cNvGrpSpPr/>
          <p:nvPr userDrawn="1">
            <p:custDataLst>
              <p:tags r:id="rId3"/>
            </p:custDataLst>
          </p:nvPr>
        </p:nvGrpSpPr>
        <p:grpSpPr>
          <a:xfrm rot="0">
            <a:off x="0" y="-6191"/>
            <a:ext cx="1553528" cy="2202656"/>
            <a:chOff x="1" y="0"/>
            <a:chExt cx="4839865" cy="6857997"/>
          </a:xfrm>
        </p:grpSpPr>
        <p:sp>
          <p:nvSpPr>
            <p:cNvPr id="18" name="Freeform 5"/>
            <p:cNvSpPr/>
            <p:nvPr userDrawn="1">
              <p:custDataLst>
                <p:tags r:id="rId4"/>
              </p:custDataLst>
            </p:nvPr>
          </p:nvSpPr>
          <p:spPr bwMode="auto">
            <a:xfrm rot="16200000">
              <a:off x="-1009065" y="1009067"/>
              <a:ext cx="6857997" cy="4839864"/>
            </a:xfrm>
            <a:custGeom>
              <a:avLst/>
              <a:gdLst>
                <a:gd name="T0" fmla="*/ 730 w 4318"/>
                <a:gd name="T1" fmla="*/ 1015 h 3051"/>
                <a:gd name="T2" fmla="*/ 1736 w 4318"/>
                <a:gd name="T3" fmla="*/ 1623 h 3051"/>
                <a:gd name="T4" fmla="*/ 2905 w 4318"/>
                <a:gd name="T5" fmla="*/ 2071 h 3051"/>
                <a:gd name="T6" fmla="*/ 4020 w 4318"/>
                <a:gd name="T7" fmla="*/ 2923 h 3051"/>
                <a:gd name="T8" fmla="*/ 4318 w 4318"/>
                <a:gd name="T9" fmla="*/ 3051 h 3051"/>
                <a:gd name="T10" fmla="*/ 4318 w 4318"/>
                <a:gd name="T11" fmla="*/ 0 h 3051"/>
                <a:gd name="T12" fmla="*/ 0 w 4318"/>
                <a:gd name="T13" fmla="*/ 0 h 3051"/>
                <a:gd name="T14" fmla="*/ 730 w 4318"/>
                <a:gd name="T15" fmla="*/ 1015 h 30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18" h="3051">
                  <a:moveTo>
                    <a:pt x="730" y="1015"/>
                  </a:moveTo>
                  <a:cubicBezTo>
                    <a:pt x="796" y="1632"/>
                    <a:pt x="1247" y="1628"/>
                    <a:pt x="1736" y="1623"/>
                  </a:cubicBezTo>
                  <a:cubicBezTo>
                    <a:pt x="2179" y="1619"/>
                    <a:pt x="2653" y="1615"/>
                    <a:pt x="2905" y="2071"/>
                  </a:cubicBezTo>
                  <a:cubicBezTo>
                    <a:pt x="3434" y="3031"/>
                    <a:pt x="3490" y="2455"/>
                    <a:pt x="4020" y="2923"/>
                  </a:cubicBezTo>
                  <a:cubicBezTo>
                    <a:pt x="4096" y="2991"/>
                    <a:pt x="4199" y="3031"/>
                    <a:pt x="4318" y="3051"/>
                  </a:cubicBezTo>
                  <a:cubicBezTo>
                    <a:pt x="4318" y="0"/>
                    <a:pt x="4318" y="0"/>
                    <a:pt x="4318" y="0"/>
                  </a:cubicBezTo>
                  <a:cubicBezTo>
                    <a:pt x="0" y="0"/>
                    <a:pt x="0" y="0"/>
                    <a:pt x="0" y="0"/>
                  </a:cubicBezTo>
                  <a:cubicBezTo>
                    <a:pt x="359" y="210"/>
                    <a:pt x="679" y="531"/>
                    <a:pt x="730" y="1015"/>
                  </a:cubicBezTo>
                </a:path>
              </a:pathLst>
            </a:custGeom>
            <a:solidFill>
              <a:schemeClr val="tx2"/>
            </a:solidFill>
            <a:ln>
              <a:noFill/>
            </a:ln>
          </p:spPr>
          <p:txBody>
            <a:bodyPr vert="horz" wrap="square" lIns="68580" tIns="34290" rIns="68580" bIns="34290" numCol="1" anchor="t" anchorCtr="0" compatLnSpc="1">
              <a:normAutofit/>
            </a:bodyPr>
            <a:lstStyle/>
            <a:p>
              <a:endParaRPr lang="zh-CN" altLang="en-US" sz="1350" baseline="0" dirty="0">
                <a:solidFill>
                  <a:schemeClr val="tx1">
                    <a:lumMod val="85000"/>
                    <a:lumOff val="15000"/>
                  </a:schemeClr>
                </a:solidFill>
                <a:latin typeface="Arial" panose="020B0604020202020204" pitchFamily="34" charset="0"/>
              </a:endParaRPr>
            </a:p>
          </p:txBody>
        </p:sp>
        <p:sp>
          <p:nvSpPr>
            <p:cNvPr id="19" name="Freeform 6"/>
            <p:cNvSpPr/>
            <p:nvPr userDrawn="1">
              <p:custDataLst>
                <p:tags r:id="rId5"/>
              </p:custDataLst>
            </p:nvPr>
          </p:nvSpPr>
          <p:spPr bwMode="auto">
            <a:xfrm rot="16200000">
              <a:off x="-453012" y="453014"/>
              <a:ext cx="5714186" cy="4808159"/>
            </a:xfrm>
            <a:custGeom>
              <a:avLst/>
              <a:gdLst>
                <a:gd name="T0" fmla="*/ 609 w 3598"/>
                <a:gd name="T1" fmla="*/ 895 h 3031"/>
                <a:gd name="T2" fmla="*/ 1447 w 3598"/>
                <a:gd name="T3" fmla="*/ 1432 h 3031"/>
                <a:gd name="T4" fmla="*/ 2420 w 3598"/>
                <a:gd name="T5" fmla="*/ 1827 h 3031"/>
                <a:gd name="T6" fmla="*/ 3598 w 3598"/>
                <a:gd name="T7" fmla="*/ 3031 h 3031"/>
                <a:gd name="T8" fmla="*/ 3598 w 3598"/>
                <a:gd name="T9" fmla="*/ 0 h 3031"/>
                <a:gd name="T10" fmla="*/ 0 w 3598"/>
                <a:gd name="T11" fmla="*/ 0 h 3031"/>
                <a:gd name="T12" fmla="*/ 609 w 3598"/>
                <a:gd name="T13" fmla="*/ 895 h 3031"/>
              </a:gdLst>
              <a:ahLst/>
              <a:cxnLst>
                <a:cxn ang="0">
                  <a:pos x="T0" y="T1"/>
                </a:cxn>
                <a:cxn ang="0">
                  <a:pos x="T2" y="T3"/>
                </a:cxn>
                <a:cxn ang="0">
                  <a:pos x="T4" y="T5"/>
                </a:cxn>
                <a:cxn ang="0">
                  <a:pos x="T6" y="T7"/>
                </a:cxn>
                <a:cxn ang="0">
                  <a:pos x="T8" y="T9"/>
                </a:cxn>
                <a:cxn ang="0">
                  <a:pos x="T10" y="T11"/>
                </a:cxn>
                <a:cxn ang="0">
                  <a:pos x="T12" y="T13"/>
                </a:cxn>
              </a:cxnLst>
              <a:rect l="0" t="0" r="r" b="b"/>
              <a:pathLst>
                <a:path w="3598" h="3031">
                  <a:moveTo>
                    <a:pt x="609" y="895"/>
                  </a:moveTo>
                  <a:cubicBezTo>
                    <a:pt x="664" y="1440"/>
                    <a:pt x="1039" y="1436"/>
                    <a:pt x="1447" y="1432"/>
                  </a:cubicBezTo>
                  <a:cubicBezTo>
                    <a:pt x="1815" y="1428"/>
                    <a:pt x="2211" y="1424"/>
                    <a:pt x="2420" y="1827"/>
                  </a:cubicBezTo>
                  <a:cubicBezTo>
                    <a:pt x="2743" y="2445"/>
                    <a:pt x="3288" y="2851"/>
                    <a:pt x="3598" y="3031"/>
                  </a:cubicBezTo>
                  <a:cubicBezTo>
                    <a:pt x="3598" y="0"/>
                    <a:pt x="3598" y="0"/>
                    <a:pt x="3598" y="0"/>
                  </a:cubicBezTo>
                  <a:cubicBezTo>
                    <a:pt x="0" y="0"/>
                    <a:pt x="0" y="0"/>
                    <a:pt x="0" y="0"/>
                  </a:cubicBezTo>
                  <a:cubicBezTo>
                    <a:pt x="299" y="185"/>
                    <a:pt x="566" y="469"/>
                    <a:pt x="609" y="895"/>
                  </a:cubicBezTo>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normAutofit/>
            </a:bodyPr>
            <a:lstStyle/>
            <a:p>
              <a:endParaRPr lang="zh-CN" altLang="en-US" sz="1350" baseline="0" dirty="0">
                <a:solidFill>
                  <a:schemeClr val="tx1">
                    <a:lumMod val="85000"/>
                    <a:lumOff val="15000"/>
                  </a:schemeClr>
                </a:solidFill>
                <a:latin typeface="Arial" panose="020B0604020202020204" pitchFamily="34" charset="0"/>
              </a:endParaRPr>
            </a:p>
          </p:txBody>
        </p:sp>
      </p:grpSp>
      <p:grpSp>
        <p:nvGrpSpPr>
          <p:cNvPr id="9" name="组合 8"/>
          <p:cNvGrpSpPr/>
          <p:nvPr userDrawn="1">
            <p:custDataLst>
              <p:tags r:id="rId6"/>
            </p:custDataLst>
          </p:nvPr>
        </p:nvGrpSpPr>
        <p:grpSpPr>
          <a:xfrm rot="0" flipH="1" flipV="1">
            <a:off x="7590473" y="2955608"/>
            <a:ext cx="1553528" cy="2202656"/>
            <a:chOff x="1" y="0"/>
            <a:chExt cx="4839865" cy="6857997"/>
          </a:xfrm>
        </p:grpSpPr>
        <p:sp>
          <p:nvSpPr>
            <p:cNvPr id="11" name="Freeform 5"/>
            <p:cNvSpPr/>
            <p:nvPr userDrawn="1">
              <p:custDataLst>
                <p:tags r:id="rId7"/>
              </p:custDataLst>
            </p:nvPr>
          </p:nvSpPr>
          <p:spPr bwMode="auto">
            <a:xfrm rot="16200000">
              <a:off x="-1009065" y="1009067"/>
              <a:ext cx="6857997" cy="4839864"/>
            </a:xfrm>
            <a:custGeom>
              <a:avLst/>
              <a:gdLst>
                <a:gd name="T0" fmla="*/ 730 w 4318"/>
                <a:gd name="T1" fmla="*/ 1015 h 3051"/>
                <a:gd name="T2" fmla="*/ 1736 w 4318"/>
                <a:gd name="T3" fmla="*/ 1623 h 3051"/>
                <a:gd name="T4" fmla="*/ 2905 w 4318"/>
                <a:gd name="T5" fmla="*/ 2071 h 3051"/>
                <a:gd name="T6" fmla="*/ 4020 w 4318"/>
                <a:gd name="T7" fmla="*/ 2923 h 3051"/>
                <a:gd name="T8" fmla="*/ 4318 w 4318"/>
                <a:gd name="T9" fmla="*/ 3051 h 3051"/>
                <a:gd name="T10" fmla="*/ 4318 w 4318"/>
                <a:gd name="T11" fmla="*/ 0 h 3051"/>
                <a:gd name="T12" fmla="*/ 0 w 4318"/>
                <a:gd name="T13" fmla="*/ 0 h 3051"/>
                <a:gd name="T14" fmla="*/ 730 w 4318"/>
                <a:gd name="T15" fmla="*/ 1015 h 30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18" h="3051">
                  <a:moveTo>
                    <a:pt x="730" y="1015"/>
                  </a:moveTo>
                  <a:cubicBezTo>
                    <a:pt x="796" y="1632"/>
                    <a:pt x="1247" y="1628"/>
                    <a:pt x="1736" y="1623"/>
                  </a:cubicBezTo>
                  <a:cubicBezTo>
                    <a:pt x="2179" y="1619"/>
                    <a:pt x="2653" y="1615"/>
                    <a:pt x="2905" y="2071"/>
                  </a:cubicBezTo>
                  <a:cubicBezTo>
                    <a:pt x="3434" y="3031"/>
                    <a:pt x="3490" y="2455"/>
                    <a:pt x="4020" y="2923"/>
                  </a:cubicBezTo>
                  <a:cubicBezTo>
                    <a:pt x="4096" y="2991"/>
                    <a:pt x="4199" y="3031"/>
                    <a:pt x="4318" y="3051"/>
                  </a:cubicBezTo>
                  <a:cubicBezTo>
                    <a:pt x="4318" y="0"/>
                    <a:pt x="4318" y="0"/>
                    <a:pt x="4318" y="0"/>
                  </a:cubicBezTo>
                  <a:cubicBezTo>
                    <a:pt x="0" y="0"/>
                    <a:pt x="0" y="0"/>
                    <a:pt x="0" y="0"/>
                  </a:cubicBezTo>
                  <a:cubicBezTo>
                    <a:pt x="359" y="210"/>
                    <a:pt x="679" y="531"/>
                    <a:pt x="730" y="1015"/>
                  </a:cubicBezTo>
                </a:path>
              </a:pathLst>
            </a:custGeom>
            <a:solidFill>
              <a:schemeClr val="tx2"/>
            </a:solidFill>
            <a:ln>
              <a:noFill/>
            </a:ln>
          </p:spPr>
          <p:txBody>
            <a:bodyPr vert="horz" wrap="square" lIns="68580" tIns="34290" rIns="68580" bIns="34290" numCol="1" anchor="t" anchorCtr="0" compatLnSpc="1">
              <a:normAutofit/>
            </a:bodyPr>
            <a:p>
              <a:endParaRPr lang="zh-CN" altLang="en-US" sz="1350" baseline="0" dirty="0">
                <a:solidFill>
                  <a:schemeClr val="tx1">
                    <a:lumMod val="85000"/>
                    <a:lumOff val="15000"/>
                  </a:schemeClr>
                </a:solidFill>
                <a:latin typeface="Arial" panose="020B0604020202020204" pitchFamily="34" charset="0"/>
              </a:endParaRPr>
            </a:p>
          </p:txBody>
        </p:sp>
        <p:sp>
          <p:nvSpPr>
            <p:cNvPr id="12" name="Freeform 6"/>
            <p:cNvSpPr/>
            <p:nvPr userDrawn="1">
              <p:custDataLst>
                <p:tags r:id="rId8"/>
              </p:custDataLst>
            </p:nvPr>
          </p:nvSpPr>
          <p:spPr bwMode="auto">
            <a:xfrm rot="16200000">
              <a:off x="-453012" y="453014"/>
              <a:ext cx="5714186" cy="4808159"/>
            </a:xfrm>
            <a:custGeom>
              <a:avLst/>
              <a:gdLst>
                <a:gd name="T0" fmla="*/ 609 w 3598"/>
                <a:gd name="T1" fmla="*/ 895 h 3031"/>
                <a:gd name="T2" fmla="*/ 1447 w 3598"/>
                <a:gd name="T3" fmla="*/ 1432 h 3031"/>
                <a:gd name="T4" fmla="*/ 2420 w 3598"/>
                <a:gd name="T5" fmla="*/ 1827 h 3031"/>
                <a:gd name="T6" fmla="*/ 3598 w 3598"/>
                <a:gd name="T7" fmla="*/ 3031 h 3031"/>
                <a:gd name="T8" fmla="*/ 3598 w 3598"/>
                <a:gd name="T9" fmla="*/ 0 h 3031"/>
                <a:gd name="T10" fmla="*/ 0 w 3598"/>
                <a:gd name="T11" fmla="*/ 0 h 3031"/>
                <a:gd name="T12" fmla="*/ 609 w 3598"/>
                <a:gd name="T13" fmla="*/ 895 h 3031"/>
              </a:gdLst>
              <a:ahLst/>
              <a:cxnLst>
                <a:cxn ang="0">
                  <a:pos x="T0" y="T1"/>
                </a:cxn>
                <a:cxn ang="0">
                  <a:pos x="T2" y="T3"/>
                </a:cxn>
                <a:cxn ang="0">
                  <a:pos x="T4" y="T5"/>
                </a:cxn>
                <a:cxn ang="0">
                  <a:pos x="T6" y="T7"/>
                </a:cxn>
                <a:cxn ang="0">
                  <a:pos x="T8" y="T9"/>
                </a:cxn>
                <a:cxn ang="0">
                  <a:pos x="T10" y="T11"/>
                </a:cxn>
                <a:cxn ang="0">
                  <a:pos x="T12" y="T13"/>
                </a:cxn>
              </a:cxnLst>
              <a:rect l="0" t="0" r="r" b="b"/>
              <a:pathLst>
                <a:path w="3598" h="3031">
                  <a:moveTo>
                    <a:pt x="609" y="895"/>
                  </a:moveTo>
                  <a:cubicBezTo>
                    <a:pt x="664" y="1440"/>
                    <a:pt x="1039" y="1436"/>
                    <a:pt x="1447" y="1432"/>
                  </a:cubicBezTo>
                  <a:cubicBezTo>
                    <a:pt x="1815" y="1428"/>
                    <a:pt x="2211" y="1424"/>
                    <a:pt x="2420" y="1827"/>
                  </a:cubicBezTo>
                  <a:cubicBezTo>
                    <a:pt x="2743" y="2445"/>
                    <a:pt x="3288" y="2851"/>
                    <a:pt x="3598" y="3031"/>
                  </a:cubicBezTo>
                  <a:cubicBezTo>
                    <a:pt x="3598" y="0"/>
                    <a:pt x="3598" y="0"/>
                    <a:pt x="3598" y="0"/>
                  </a:cubicBezTo>
                  <a:cubicBezTo>
                    <a:pt x="0" y="0"/>
                    <a:pt x="0" y="0"/>
                    <a:pt x="0" y="0"/>
                  </a:cubicBezTo>
                  <a:cubicBezTo>
                    <a:pt x="299" y="185"/>
                    <a:pt x="566" y="469"/>
                    <a:pt x="609" y="895"/>
                  </a:cubicBezTo>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normAutofit/>
            </a:bodyPr>
            <a:p>
              <a:endParaRPr lang="zh-CN" altLang="en-US" sz="1350" baseline="0" dirty="0">
                <a:solidFill>
                  <a:schemeClr val="tx1">
                    <a:lumMod val="85000"/>
                    <a:lumOff val="15000"/>
                  </a:schemeClr>
                </a:solidFill>
                <a:latin typeface="Arial" panose="020B0604020202020204" pitchFamily="34" charset="0"/>
              </a:endParaRPr>
            </a:p>
          </p:txBody>
        </p:sp>
      </p:grpSp>
      <p:sp>
        <p:nvSpPr>
          <p:cNvPr id="2" name="标题 1"/>
          <p:cNvSpPr>
            <a:spLocks noGrp="1"/>
          </p:cNvSpPr>
          <p:nvPr>
            <p:ph type="title" hasCustomPrompt="1"/>
            <p:custDataLst>
              <p:tags r:id="rId9"/>
            </p:custDataLst>
          </p:nvPr>
        </p:nvSpPr>
        <p:spPr>
          <a:xfrm>
            <a:off x="1142100" y="1004400"/>
            <a:ext cx="6858000" cy="1790100"/>
          </a:xfrm>
        </p:spPr>
        <p:txBody>
          <a:bodyPr anchor="b">
            <a:normAutofit/>
          </a:bodyPr>
          <a:lstStyle>
            <a:lvl1pPr algn="ctr">
              <a:defRPr sz="4500"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10"/>
            </p:custDataLst>
          </p:nvPr>
        </p:nvSpPr>
        <p:spPr/>
        <p:txBody>
          <a:bodyPr>
            <a:normAutofit/>
          </a:bodyPr>
          <a:lstStyle>
            <a:lvl1pPr>
              <a:defRPr baseline="0">
                <a:solidFill>
                  <a:schemeClr val="bg1"/>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dirty="0"/>
          </a:p>
        </p:txBody>
      </p:sp>
      <p:sp>
        <p:nvSpPr>
          <p:cNvPr id="4" name="页脚占位符 3"/>
          <p:cNvSpPr>
            <a:spLocks noGrp="1"/>
          </p:cNvSpPr>
          <p:nvPr>
            <p:ph type="ftr" sz="quarter" idx="11"/>
            <p:custDataLst>
              <p:tags r:id="rId11"/>
            </p:custDataLst>
          </p:nvPr>
        </p:nvSpPr>
        <p:spPr/>
        <p:txBody>
          <a:bodyPr>
            <a:normAutofit/>
          </a:bodyPr>
          <a:lstStyle>
            <a:lvl1pPr>
              <a:defRPr baseline="0">
                <a:solidFill>
                  <a:schemeClr val="bg1"/>
                </a:solidFill>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p:txBody>
          <a:bodyPr>
            <a:normAutofit/>
          </a:bodyPr>
          <a:lstStyle>
            <a:lvl1pPr>
              <a:defRPr baseline="0">
                <a:solidFill>
                  <a:schemeClr val="bg1"/>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3"/>
            </p:custDataLst>
          </p:nvPr>
        </p:nvSpPr>
        <p:spPr>
          <a:xfrm>
            <a:off x="1141810" y="2897100"/>
            <a:ext cx="6858000" cy="1242000"/>
          </a:xfrm>
        </p:spPr>
        <p:txBody>
          <a:bodyPr>
            <a:normAutofit/>
          </a:bodyPr>
          <a:lstStyle>
            <a:lvl1pPr algn="ct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
        <p:nvSpPr>
          <p:cNvPr id="9" name="图片占位符 8"/>
          <p:cNvSpPr>
            <a:spLocks noGrp="1"/>
          </p:cNvSpPr>
          <p:nvPr>
            <p:ph type="pic" sz="quarter" idx="10"/>
          </p:nvPr>
        </p:nvSpPr>
        <p:spPr>
          <a:xfrm>
            <a:off x="1" y="0"/>
            <a:ext cx="7717971" cy="4019606"/>
          </a:xfrm>
          <a:custGeom>
            <a:avLst/>
            <a:gdLst>
              <a:gd name="connsiteX0" fmla="*/ 1 w 10290628"/>
              <a:gd name="connsiteY0" fmla="*/ 0 h 5359474"/>
              <a:gd name="connsiteX1" fmla="*/ 5589654 w 10290628"/>
              <a:gd name="connsiteY1" fmla="*/ 0 h 5359474"/>
              <a:gd name="connsiteX2" fmla="*/ 10290628 w 10290628"/>
              <a:gd name="connsiteY2" fmla="*/ 5345030 h 5359474"/>
              <a:gd name="connsiteX3" fmla="*/ 10274206 w 10290628"/>
              <a:gd name="connsiteY3" fmla="*/ 5359473 h 5359474"/>
              <a:gd name="connsiteX4" fmla="*/ 0 w 10290628"/>
              <a:gd name="connsiteY4" fmla="*/ 5359474 h 5359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0628" h="5359474">
                <a:moveTo>
                  <a:pt x="1" y="0"/>
                </a:moveTo>
                <a:lnTo>
                  <a:pt x="5589654" y="0"/>
                </a:lnTo>
                <a:lnTo>
                  <a:pt x="10290628" y="5345030"/>
                </a:lnTo>
                <a:lnTo>
                  <a:pt x="10274206" y="5359473"/>
                </a:lnTo>
                <a:lnTo>
                  <a:pt x="0" y="5359474"/>
                </a:lnTo>
                <a:close/>
              </a:path>
            </a:pathLst>
          </a:custGeom>
        </p:spPr>
        <p:txBody>
          <a:bodyPr wrap="square">
            <a:noAutofit/>
          </a:bodyPr>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9144000" cy="5143500"/>
          </a:xfrm>
          <a:prstGeom prst="rect">
            <a:avLst/>
          </a:prstGeom>
        </p:spPr>
        <p:txBody>
          <a:bodyPr/>
          <a:lstStyle/>
          <a:p>
            <a:endParaRPr lang="id-ID"/>
          </a:p>
        </p:txBody>
      </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smtClean="0"/>
              <a:t>单击此处编辑母版标题样式</a:t>
            </a:r>
            <a:endParaRPr lang="en-US" dirty="0"/>
          </a:p>
        </p:txBody>
      </p:sp>
      <p:sp>
        <p:nvSpPr>
          <p:cNvPr id="3" name="Text Placeholder 2"/>
          <p:cNvSpPr>
            <a:spLocks noGrp="1"/>
          </p:cNvSpPr>
          <p:nvPr>
            <p:ph type="body" idx="1" hasCustomPrompt="1"/>
          </p:nvPr>
        </p:nvSpPr>
        <p:spPr>
          <a:xfrm>
            <a:off x="623888" y="3442097"/>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编辑母版文本样式</a:t>
            </a:r>
            <a:endParaRPr lang="zh-CN" altLang="en-US" smtClean="0"/>
          </a:p>
        </p:txBody>
      </p:sp>
      <p:sp>
        <p:nvSpPr>
          <p:cNvPr id="4" name="Date Placeholder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userDrawn="1">
  <p:cSld name="标题幻灯片">
    <p:bg>
      <p:bgPr>
        <a:solidFill>
          <a:schemeClr val="bg2"/>
        </a:solidFill>
        <a:effectLst/>
      </p:bgPr>
    </p:bg>
    <p:spTree>
      <p:nvGrpSpPr>
        <p:cNvPr id="1" name=""/>
        <p:cNvGrpSpPr/>
        <p:nvPr/>
      </p:nvGrpSpPr>
      <p:grpSpPr>
        <a:xfrm>
          <a:off x="0" y="0"/>
          <a:ext cx="0" cy="0"/>
          <a:chOff x="0" y="0"/>
          <a:chExt cx="0" cy="0"/>
        </a:xfrm>
      </p:grpSpPr>
      <p:sp>
        <p:nvSpPr>
          <p:cNvPr id="2" name="流程图: 终止 1"/>
          <p:cNvSpPr/>
          <p:nvPr>
            <p:custDataLst>
              <p:tags r:id="rId2"/>
            </p:custDataLst>
          </p:nvPr>
        </p:nvSpPr>
        <p:spPr>
          <a:xfrm>
            <a:off x="462770" y="3819029"/>
            <a:ext cx="1331678" cy="359370"/>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1" fmla="*/ 3475 w 20164"/>
              <a:gd name="connsiteY0-2" fmla="*/ 0 h 21600"/>
              <a:gd name="connsiteX1-3" fmla="*/ 18125 w 20164"/>
              <a:gd name="connsiteY1-4" fmla="*/ 0 h 21600"/>
              <a:gd name="connsiteX2-5" fmla="*/ 20164 w 20164"/>
              <a:gd name="connsiteY2-6" fmla="*/ 11533 h 21600"/>
              <a:gd name="connsiteX3-7" fmla="*/ 18125 w 20164"/>
              <a:gd name="connsiteY3-8" fmla="*/ 21600 h 21600"/>
              <a:gd name="connsiteX4-9" fmla="*/ 3475 w 20164"/>
              <a:gd name="connsiteY4-10" fmla="*/ 21600 h 21600"/>
              <a:gd name="connsiteX5-11" fmla="*/ 0 w 20164"/>
              <a:gd name="connsiteY5-12" fmla="*/ 10800 h 21600"/>
              <a:gd name="connsiteX6-13" fmla="*/ 3475 w 20164"/>
              <a:gd name="connsiteY6-14" fmla="*/ 0 h 21600"/>
              <a:gd name="connsiteX0-15" fmla="*/ 1695 w 18384"/>
              <a:gd name="connsiteY0-16" fmla="*/ 0 h 21600"/>
              <a:gd name="connsiteX1-17" fmla="*/ 16345 w 18384"/>
              <a:gd name="connsiteY1-18" fmla="*/ 0 h 21600"/>
              <a:gd name="connsiteX2-19" fmla="*/ 18384 w 18384"/>
              <a:gd name="connsiteY2-20" fmla="*/ 11533 h 21600"/>
              <a:gd name="connsiteX3-21" fmla="*/ 16345 w 18384"/>
              <a:gd name="connsiteY3-22" fmla="*/ 21600 h 21600"/>
              <a:gd name="connsiteX4-23" fmla="*/ 1695 w 18384"/>
              <a:gd name="connsiteY4-24" fmla="*/ 21600 h 21600"/>
              <a:gd name="connsiteX5-25" fmla="*/ 9 w 18384"/>
              <a:gd name="connsiteY5-26" fmla="*/ 10578 h 21600"/>
              <a:gd name="connsiteX6-27" fmla="*/ 1695 w 18384"/>
              <a:gd name="connsiteY6-28" fmla="*/ 0 h 216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8384" h="21600">
                <a:moveTo>
                  <a:pt x="1695" y="0"/>
                </a:moveTo>
                <a:lnTo>
                  <a:pt x="16345" y="0"/>
                </a:lnTo>
                <a:cubicBezTo>
                  <a:pt x="18264" y="0"/>
                  <a:pt x="18384" y="5568"/>
                  <a:pt x="18384" y="11533"/>
                </a:cubicBezTo>
                <a:cubicBezTo>
                  <a:pt x="18384" y="17498"/>
                  <a:pt x="18264" y="21600"/>
                  <a:pt x="16345" y="21600"/>
                </a:cubicBezTo>
                <a:lnTo>
                  <a:pt x="1695" y="21600"/>
                </a:lnTo>
                <a:cubicBezTo>
                  <a:pt x="-224" y="21600"/>
                  <a:pt x="9" y="16543"/>
                  <a:pt x="9" y="10578"/>
                </a:cubicBezTo>
                <a:cubicBezTo>
                  <a:pt x="9" y="4613"/>
                  <a:pt x="-224" y="0"/>
                  <a:pt x="1695" y="0"/>
                </a:cubicBezTo>
                <a:close/>
              </a:path>
            </a:pathLst>
          </a:cu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baseline="0">
              <a:solidFill>
                <a:schemeClr val="tx1">
                  <a:lumMod val="85000"/>
                  <a:lumOff val="15000"/>
                </a:schemeClr>
              </a:solidFill>
              <a:latin typeface="Arial" panose="020B0604020202020204" pitchFamily="34" charset="0"/>
            </a:endParaRPr>
          </a:p>
        </p:txBody>
      </p:sp>
      <p:grpSp>
        <p:nvGrpSpPr>
          <p:cNvPr id="9876" name="组合 9875"/>
          <p:cNvGrpSpPr/>
          <p:nvPr userDrawn="1">
            <p:custDataLst>
              <p:tags r:id="rId3"/>
            </p:custDataLst>
          </p:nvPr>
        </p:nvGrpSpPr>
        <p:grpSpPr>
          <a:xfrm>
            <a:off x="3030867" y="1191"/>
            <a:ext cx="6113133" cy="4314194"/>
            <a:chOff x="4041156" y="1588"/>
            <a:chExt cx="8150844" cy="5752259"/>
          </a:xfrm>
        </p:grpSpPr>
        <p:sp>
          <p:nvSpPr>
            <p:cNvPr id="5" name="Freeform 5"/>
            <p:cNvSpPr/>
            <p:nvPr>
              <p:custDataLst>
                <p:tags r:id="rId4"/>
              </p:custDataLst>
            </p:nvPr>
          </p:nvSpPr>
          <p:spPr bwMode="auto">
            <a:xfrm>
              <a:off x="4041156" y="1588"/>
              <a:ext cx="8150844" cy="5752259"/>
            </a:xfrm>
            <a:custGeom>
              <a:avLst/>
              <a:gdLst>
                <a:gd name="T0" fmla="*/ 730 w 4318"/>
                <a:gd name="T1" fmla="*/ 1015 h 3051"/>
                <a:gd name="T2" fmla="*/ 1736 w 4318"/>
                <a:gd name="T3" fmla="*/ 1623 h 3051"/>
                <a:gd name="T4" fmla="*/ 2905 w 4318"/>
                <a:gd name="T5" fmla="*/ 2071 h 3051"/>
                <a:gd name="T6" fmla="*/ 4020 w 4318"/>
                <a:gd name="T7" fmla="*/ 2923 h 3051"/>
                <a:gd name="T8" fmla="*/ 4318 w 4318"/>
                <a:gd name="T9" fmla="*/ 3051 h 3051"/>
                <a:gd name="T10" fmla="*/ 4318 w 4318"/>
                <a:gd name="T11" fmla="*/ 0 h 3051"/>
                <a:gd name="T12" fmla="*/ 0 w 4318"/>
                <a:gd name="T13" fmla="*/ 0 h 3051"/>
                <a:gd name="T14" fmla="*/ 730 w 4318"/>
                <a:gd name="T15" fmla="*/ 1015 h 30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18" h="3051">
                  <a:moveTo>
                    <a:pt x="730" y="1015"/>
                  </a:moveTo>
                  <a:cubicBezTo>
                    <a:pt x="796" y="1632"/>
                    <a:pt x="1247" y="1628"/>
                    <a:pt x="1736" y="1623"/>
                  </a:cubicBezTo>
                  <a:cubicBezTo>
                    <a:pt x="2179" y="1619"/>
                    <a:pt x="2653" y="1615"/>
                    <a:pt x="2905" y="2071"/>
                  </a:cubicBezTo>
                  <a:cubicBezTo>
                    <a:pt x="3434" y="3031"/>
                    <a:pt x="3490" y="2455"/>
                    <a:pt x="4020" y="2923"/>
                  </a:cubicBezTo>
                  <a:cubicBezTo>
                    <a:pt x="4096" y="2991"/>
                    <a:pt x="4199" y="3031"/>
                    <a:pt x="4318" y="3051"/>
                  </a:cubicBezTo>
                  <a:cubicBezTo>
                    <a:pt x="4318" y="0"/>
                    <a:pt x="4318" y="0"/>
                    <a:pt x="4318" y="0"/>
                  </a:cubicBezTo>
                  <a:cubicBezTo>
                    <a:pt x="0" y="0"/>
                    <a:pt x="0" y="0"/>
                    <a:pt x="0" y="0"/>
                  </a:cubicBezTo>
                  <a:cubicBezTo>
                    <a:pt x="359" y="210"/>
                    <a:pt x="679" y="531"/>
                    <a:pt x="730" y="1015"/>
                  </a:cubicBezTo>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normAutofit/>
            </a:bodyPr>
            <a:lstStyle/>
            <a:p>
              <a:endParaRPr lang="zh-CN" altLang="en-US" sz="1350" baseline="0">
                <a:solidFill>
                  <a:schemeClr val="tx1">
                    <a:lumMod val="85000"/>
                    <a:lumOff val="15000"/>
                  </a:schemeClr>
                </a:solidFill>
                <a:latin typeface="Arial" panose="020B0604020202020204" pitchFamily="34" charset="0"/>
              </a:endParaRPr>
            </a:p>
          </p:txBody>
        </p:sp>
        <p:sp>
          <p:nvSpPr>
            <p:cNvPr id="6" name="Freeform 6"/>
            <p:cNvSpPr/>
            <p:nvPr>
              <p:custDataLst>
                <p:tags r:id="rId5"/>
              </p:custDataLst>
            </p:nvPr>
          </p:nvSpPr>
          <p:spPr bwMode="auto">
            <a:xfrm>
              <a:off x="5400595" y="1588"/>
              <a:ext cx="6791405" cy="5714577"/>
            </a:xfrm>
            <a:custGeom>
              <a:avLst/>
              <a:gdLst>
                <a:gd name="T0" fmla="*/ 609 w 3598"/>
                <a:gd name="T1" fmla="*/ 895 h 3031"/>
                <a:gd name="T2" fmla="*/ 1447 w 3598"/>
                <a:gd name="T3" fmla="*/ 1432 h 3031"/>
                <a:gd name="T4" fmla="*/ 2420 w 3598"/>
                <a:gd name="T5" fmla="*/ 1827 h 3031"/>
                <a:gd name="T6" fmla="*/ 3598 w 3598"/>
                <a:gd name="T7" fmla="*/ 3031 h 3031"/>
                <a:gd name="T8" fmla="*/ 3598 w 3598"/>
                <a:gd name="T9" fmla="*/ 0 h 3031"/>
                <a:gd name="T10" fmla="*/ 0 w 3598"/>
                <a:gd name="T11" fmla="*/ 0 h 3031"/>
                <a:gd name="T12" fmla="*/ 609 w 3598"/>
                <a:gd name="T13" fmla="*/ 895 h 3031"/>
              </a:gdLst>
              <a:ahLst/>
              <a:cxnLst>
                <a:cxn ang="0">
                  <a:pos x="T0" y="T1"/>
                </a:cxn>
                <a:cxn ang="0">
                  <a:pos x="T2" y="T3"/>
                </a:cxn>
                <a:cxn ang="0">
                  <a:pos x="T4" y="T5"/>
                </a:cxn>
                <a:cxn ang="0">
                  <a:pos x="T6" y="T7"/>
                </a:cxn>
                <a:cxn ang="0">
                  <a:pos x="T8" y="T9"/>
                </a:cxn>
                <a:cxn ang="0">
                  <a:pos x="T10" y="T11"/>
                </a:cxn>
                <a:cxn ang="0">
                  <a:pos x="T12" y="T13"/>
                </a:cxn>
              </a:cxnLst>
              <a:rect l="0" t="0" r="r" b="b"/>
              <a:pathLst>
                <a:path w="3598" h="3031">
                  <a:moveTo>
                    <a:pt x="609" y="895"/>
                  </a:moveTo>
                  <a:cubicBezTo>
                    <a:pt x="664" y="1440"/>
                    <a:pt x="1039" y="1436"/>
                    <a:pt x="1447" y="1432"/>
                  </a:cubicBezTo>
                  <a:cubicBezTo>
                    <a:pt x="1815" y="1428"/>
                    <a:pt x="2211" y="1424"/>
                    <a:pt x="2420" y="1827"/>
                  </a:cubicBezTo>
                  <a:cubicBezTo>
                    <a:pt x="2743" y="2445"/>
                    <a:pt x="3288" y="2851"/>
                    <a:pt x="3598" y="3031"/>
                  </a:cubicBezTo>
                  <a:cubicBezTo>
                    <a:pt x="3598" y="0"/>
                    <a:pt x="3598" y="0"/>
                    <a:pt x="3598" y="0"/>
                  </a:cubicBezTo>
                  <a:cubicBezTo>
                    <a:pt x="0" y="0"/>
                    <a:pt x="0" y="0"/>
                    <a:pt x="0" y="0"/>
                  </a:cubicBezTo>
                  <a:cubicBezTo>
                    <a:pt x="299" y="185"/>
                    <a:pt x="566" y="469"/>
                    <a:pt x="609" y="895"/>
                  </a:cubicBezTo>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normAutofit/>
            </a:bodyPr>
            <a:lstStyle/>
            <a:p>
              <a:endParaRPr lang="zh-CN" altLang="en-US" sz="1350" baseline="0" dirty="0">
                <a:solidFill>
                  <a:schemeClr val="tx1">
                    <a:lumMod val="85000"/>
                    <a:lumOff val="15000"/>
                  </a:schemeClr>
                </a:solidFill>
                <a:latin typeface="Arial" panose="020B0604020202020204" pitchFamily="34" charset="0"/>
              </a:endParaRPr>
            </a:p>
          </p:txBody>
        </p:sp>
      </p:grpSp>
      <p:sp>
        <p:nvSpPr>
          <p:cNvPr id="9801" name="副标题 2"/>
          <p:cNvSpPr>
            <a:spLocks noGrp="1"/>
          </p:cNvSpPr>
          <p:nvPr>
            <p:ph type="subTitle" idx="1" hasCustomPrompt="1"/>
            <p:custDataLst>
              <p:tags r:id="rId6"/>
            </p:custDataLst>
          </p:nvPr>
        </p:nvSpPr>
        <p:spPr>
          <a:xfrm>
            <a:off x="462770" y="3133025"/>
            <a:ext cx="4409268" cy="419099"/>
          </a:xfrm>
        </p:spPr>
        <p:txBody>
          <a:bodyPr wrap="square" lIns="90000" tIns="0" rIns="90000" bIns="46800" anchor="t">
            <a:normAutofit/>
          </a:bodyPr>
          <a:lstStyle>
            <a:lvl1pPr marL="0" indent="0" algn="l">
              <a:buNone/>
              <a:defRPr sz="1350" baseline="0">
                <a:solidFill>
                  <a:schemeClr val="tx1">
                    <a:lumMod val="85000"/>
                    <a:lumOff val="15000"/>
                  </a:schemeClr>
                </a:solidFill>
                <a:latin typeface="Arial" panose="020B0604020202020204" pitchFamily="34" charset="0"/>
                <a:ea typeface="微软雅黑" panose="020B0503020204020204" pitchFamily="34" charset="-122"/>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dirty="0"/>
              <a:t>单击此处编辑副标题</a:t>
            </a:r>
            <a:endParaRPr lang="en-US" dirty="0"/>
          </a:p>
        </p:txBody>
      </p:sp>
      <p:sp>
        <p:nvSpPr>
          <p:cNvPr id="9802" name="标题 1"/>
          <p:cNvSpPr>
            <a:spLocks noGrp="1"/>
          </p:cNvSpPr>
          <p:nvPr>
            <p:ph type="ctrTitle" hasCustomPrompt="1"/>
            <p:custDataLst>
              <p:tags r:id="rId7"/>
            </p:custDataLst>
          </p:nvPr>
        </p:nvSpPr>
        <p:spPr>
          <a:xfrm>
            <a:off x="462770" y="1922775"/>
            <a:ext cx="4409268" cy="1151280"/>
          </a:xfrm>
        </p:spPr>
        <p:txBody>
          <a:bodyPr wrap="square" lIns="90000" tIns="46800" rIns="90000" bIns="46800" anchor="b">
            <a:normAutofit/>
          </a:bodyPr>
          <a:lstStyle>
            <a:lvl1pPr algn="l">
              <a:defRPr sz="5400" baseline="0">
                <a:solidFill>
                  <a:schemeClr val="tx1">
                    <a:lumMod val="85000"/>
                    <a:lumOff val="15000"/>
                  </a:schemeClr>
                </a:solidFill>
                <a:latin typeface="Arial" panose="020B0604020202020204" pitchFamily="34" charset="0"/>
                <a:ea typeface="汉仪旗黑-85S" panose="00020600040101010101" pitchFamily="18" charset="-122"/>
              </a:defRPr>
            </a:lvl1pPr>
          </a:lstStyle>
          <a:p>
            <a:r>
              <a:rPr lang="zh-CN" altLang="en-US" dirty="0"/>
              <a:t>单击编辑标题</a:t>
            </a:r>
            <a:endParaRPr lang="zh-CN" altLang="en-US" dirty="0"/>
          </a:p>
        </p:txBody>
      </p:sp>
      <p:sp>
        <p:nvSpPr>
          <p:cNvPr id="12" name="文本占位符 13"/>
          <p:cNvSpPr>
            <a:spLocks noGrp="1"/>
          </p:cNvSpPr>
          <p:nvPr>
            <p:ph type="body" sz="quarter" idx="10" hasCustomPrompt="1"/>
            <p:custDataLst>
              <p:tags r:id="rId8"/>
            </p:custDataLst>
          </p:nvPr>
        </p:nvSpPr>
        <p:spPr>
          <a:xfrm>
            <a:off x="462770" y="3812647"/>
            <a:ext cx="1279305" cy="359370"/>
          </a:xfrm>
          <a:prstGeom prst="roundRect">
            <a:avLst>
              <a:gd name="adj" fmla="val 50000"/>
            </a:avLst>
          </a:prstGeom>
          <a:noFill/>
        </p:spPr>
        <p:txBody>
          <a:bodyPr vert="horz" wrap="square" lIns="90000" tIns="46800" rIns="90000" bIns="46800" anchor="ctr">
            <a:normAutofit/>
          </a:bodyPr>
          <a:lstStyle>
            <a:lvl1pPr marL="0" indent="0" algn="l">
              <a:buNone/>
              <a:defRPr sz="1200" b="0" baseline="0">
                <a:solidFill>
                  <a:schemeClr val="bg1"/>
                </a:solidFill>
                <a:latin typeface="Arial" panose="020B0604020202020204" pitchFamily="34" charset="0"/>
                <a:ea typeface="微软雅黑" panose="020B0503020204020204" pitchFamily="34" charset="-122"/>
              </a:defRPr>
            </a:lvl1pPr>
            <a:lvl2pPr marL="342900" indent="0">
              <a:buNone/>
              <a:defRPr/>
            </a:lvl2pPr>
            <a:lvl3pPr marL="685800" indent="0">
              <a:buNone/>
              <a:defRPr/>
            </a:lvl3pPr>
            <a:lvl4pPr marL="1028700" indent="0">
              <a:buNone/>
              <a:defRPr/>
            </a:lvl4pPr>
            <a:lvl5pPr marL="1371600" indent="0">
              <a:buNone/>
              <a:defRPr/>
            </a:lvl5pPr>
          </a:lstStyle>
          <a:p>
            <a:pPr lvl="0"/>
            <a:r>
              <a:rPr lang="zh-CN" altLang="en-US" dirty="0"/>
              <a:t>编辑文本</a:t>
            </a:r>
            <a:endParaRPr lang="en-US" altLang="zh-CN" dirty="0"/>
          </a:p>
        </p:txBody>
      </p:sp>
      <p:sp>
        <p:nvSpPr>
          <p:cNvPr id="13" name="文本占位符 13"/>
          <p:cNvSpPr>
            <a:spLocks noGrp="1"/>
          </p:cNvSpPr>
          <p:nvPr>
            <p:ph type="body" sz="quarter" idx="11" hasCustomPrompt="1"/>
            <p:custDataLst>
              <p:tags r:id="rId9"/>
            </p:custDataLst>
          </p:nvPr>
        </p:nvSpPr>
        <p:spPr>
          <a:xfrm>
            <a:off x="525677" y="4233305"/>
            <a:ext cx="1268771" cy="359370"/>
          </a:xfrm>
        </p:spPr>
        <p:txBody>
          <a:bodyPr vert="horz" wrap="square" lIns="90000" tIns="46800" rIns="90000" bIns="46800" anchor="ctr">
            <a:normAutofit/>
          </a:bodyPr>
          <a:lstStyle>
            <a:lvl1pPr marL="0" indent="0" algn="l">
              <a:buNone/>
              <a:defRPr sz="1200" b="0" baseline="0">
                <a:solidFill>
                  <a:schemeClr val="tx1">
                    <a:lumMod val="85000"/>
                    <a:lumOff val="15000"/>
                  </a:schemeClr>
                </a:solidFill>
                <a:latin typeface="Arial" panose="020B0604020202020204" pitchFamily="34" charset="0"/>
                <a:ea typeface="微软雅黑" panose="020B0503020204020204" pitchFamily="34" charset="-122"/>
              </a:defRPr>
            </a:lvl1pPr>
            <a:lvl2pPr marL="342900" indent="0">
              <a:buNone/>
              <a:defRPr/>
            </a:lvl2pPr>
            <a:lvl3pPr marL="685800" indent="0">
              <a:buNone/>
              <a:defRPr/>
            </a:lvl3pPr>
            <a:lvl4pPr marL="1028700" indent="0">
              <a:buNone/>
              <a:defRPr/>
            </a:lvl4pPr>
            <a:lvl5pPr marL="1371600" indent="0">
              <a:buNone/>
              <a:defRPr/>
            </a:lvl5pPr>
          </a:lstStyle>
          <a:p>
            <a:pPr lvl="0"/>
            <a:r>
              <a:rPr lang="zh-CN" altLang="en-US" dirty="0"/>
              <a:t>编辑文本</a:t>
            </a:r>
            <a:endParaRPr lang="zh-CN" altLang="en-US" dirty="0"/>
          </a:p>
        </p:txBody>
      </p:sp>
      <p:grpSp>
        <p:nvGrpSpPr>
          <p:cNvPr id="9875" name="组合 9874"/>
          <p:cNvGrpSpPr/>
          <p:nvPr userDrawn="1">
            <p:custDataLst>
              <p:tags r:id="rId10"/>
            </p:custDataLst>
          </p:nvPr>
        </p:nvGrpSpPr>
        <p:grpSpPr>
          <a:xfrm>
            <a:off x="488357" y="637871"/>
            <a:ext cx="342900" cy="342900"/>
            <a:chOff x="802901" y="880830"/>
            <a:chExt cx="457200" cy="457200"/>
          </a:xfrm>
        </p:grpSpPr>
        <p:sp>
          <p:nvSpPr>
            <p:cNvPr id="107" name="矩形 106"/>
            <p:cNvSpPr/>
            <p:nvPr>
              <p:custDataLst>
                <p:tags r:id="rId11"/>
              </p:custDataLst>
            </p:nvPr>
          </p:nvSpPr>
          <p:spPr>
            <a:xfrm>
              <a:off x="955301" y="880830"/>
              <a:ext cx="30480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fontScale="62500"/>
            </a:bodyPr>
            <a:lstStyle/>
            <a:p>
              <a:pPr algn="ctr"/>
              <a:endParaRPr lang="zh-CN" altLang="en-US" sz="1350" baseline="0">
                <a:solidFill>
                  <a:schemeClr val="tx1">
                    <a:lumMod val="85000"/>
                    <a:lumOff val="15000"/>
                  </a:schemeClr>
                </a:solidFill>
                <a:latin typeface="Arial" panose="020B0604020202020204" pitchFamily="34" charset="0"/>
              </a:endParaRPr>
            </a:p>
          </p:txBody>
        </p:sp>
        <p:sp>
          <p:nvSpPr>
            <p:cNvPr id="108" name="矩形 107"/>
            <p:cNvSpPr/>
            <p:nvPr>
              <p:custDataLst>
                <p:tags r:id="rId12"/>
              </p:custDataLst>
            </p:nvPr>
          </p:nvSpPr>
          <p:spPr>
            <a:xfrm>
              <a:off x="802901" y="1033230"/>
              <a:ext cx="304800" cy="304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fontScale="62500"/>
            </a:bodyPr>
            <a:lstStyle/>
            <a:p>
              <a:pPr algn="ctr"/>
              <a:endParaRPr lang="zh-CN" altLang="en-US" sz="1350" baseline="0">
                <a:solidFill>
                  <a:schemeClr val="tx1">
                    <a:lumMod val="85000"/>
                    <a:lumOff val="15000"/>
                  </a:schemeClr>
                </a:solidFill>
                <a:latin typeface="Arial" panose="020B0604020202020204" pitchFamily="34" charset="0"/>
              </a:endParaRPr>
            </a:p>
          </p:txBody>
        </p:sp>
      </p:grpSp>
      <p:sp>
        <p:nvSpPr>
          <p:cNvPr id="9869" name="日期占位符 9868"/>
          <p:cNvSpPr>
            <a:spLocks noGrp="1"/>
          </p:cNvSpPr>
          <p:nvPr>
            <p:ph type="dt" sz="half" idx="12"/>
            <p:custDataLst>
              <p:tags r:id="rId13"/>
            </p:custDataLst>
          </p:nvPr>
        </p:nvSpPr>
        <p:spPr/>
        <p:txBody>
          <a:bodyPr wrap="square">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9870" name="页脚占位符 9869"/>
          <p:cNvSpPr>
            <a:spLocks noGrp="1"/>
          </p:cNvSpPr>
          <p:nvPr>
            <p:ph type="ftr" sz="quarter" idx="13"/>
            <p:custDataLst>
              <p:tags r:id="rId14"/>
            </p:custDataLst>
          </p:nvPr>
        </p:nvSpPr>
        <p:spPr/>
        <p:txBody>
          <a:bodyPr wrap="square">
            <a:normAutofit/>
          </a:bodyPr>
          <a:lstStyle>
            <a:lvl1pPr>
              <a:defRPr baseline="0">
                <a:solidFill>
                  <a:schemeClr val="tx1">
                    <a:lumMod val="85000"/>
                    <a:lumOff val="15000"/>
                  </a:schemeClr>
                </a:solidFill>
                <a:latin typeface="Arial" panose="020B0604020202020204" pitchFamily="34" charset="0"/>
              </a:defRPr>
            </a:lvl1pPr>
          </a:lstStyle>
          <a:p>
            <a:endParaRPr lang="zh-CN" altLang="en-US" dirty="0"/>
          </a:p>
        </p:txBody>
      </p:sp>
      <p:sp>
        <p:nvSpPr>
          <p:cNvPr id="9871" name="灯片编号占位符 9870"/>
          <p:cNvSpPr>
            <a:spLocks noGrp="1"/>
          </p:cNvSpPr>
          <p:nvPr>
            <p:ph type="sldNum" sz="quarter" idx="14"/>
            <p:custDataLst>
              <p:tags r:id="rId15"/>
            </p:custDataLst>
          </p:nvPr>
        </p:nvSpPr>
        <p:spPr/>
        <p:txBody>
          <a:bodyPr wrap="square">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dirty="0"/>
          </a:p>
        </p:txBody>
      </p:sp>
      <p:sp>
        <p:nvSpPr>
          <p:cNvPr id="32" name="KSO_TEMPLATE" hidden="1"/>
          <p:cNvSpPr/>
          <p:nvPr>
            <p:custDataLst>
              <p:tags r:id="rId16"/>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pic>
        <p:nvPicPr>
          <p:cNvPr id="9881" name="图片 9880"/>
          <p:cNvPicPr>
            <a:picLocks noChangeAspect="1"/>
          </p:cNvPicPr>
          <p:nvPr userDrawn="1">
            <p:custDataLst>
              <p:tags r:id="rId17"/>
            </p:custDataLst>
          </p:nvPr>
        </p:nvPicPr>
        <p:blipFill>
          <a:blip r:embed="rId18" cstate="email"/>
          <a:stretch>
            <a:fillRect/>
          </a:stretch>
        </p:blipFill>
        <p:spPr>
          <a:xfrm>
            <a:off x="3480712" y="143525"/>
            <a:ext cx="5550889" cy="4476376"/>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9" Type="http://schemas.openxmlformats.org/officeDocument/2006/relationships/image" Target="../media/image1.jpeg"/><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0"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7.xml"/><Relationship Id="rId8" Type="http://schemas.openxmlformats.org/officeDocument/2006/relationships/slideLayout" Target="../slideLayouts/slideLayout16.xml"/><Relationship Id="rId7" Type="http://schemas.openxmlformats.org/officeDocument/2006/relationships/slideLayout" Target="../slideLayouts/slideLayout15.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 Id="rId3" Type="http://schemas.openxmlformats.org/officeDocument/2006/relationships/slideLayout" Target="../slideLayouts/slideLayout11.xml"/><Relationship Id="rId25" Type="http://schemas.openxmlformats.org/officeDocument/2006/relationships/theme" Target="../theme/theme2.xml"/><Relationship Id="rId24" Type="http://schemas.openxmlformats.org/officeDocument/2006/relationships/tags" Target="../tags/tag187.xml"/><Relationship Id="rId23" Type="http://schemas.openxmlformats.org/officeDocument/2006/relationships/tags" Target="../tags/tag186.xml"/><Relationship Id="rId22" Type="http://schemas.openxmlformats.org/officeDocument/2006/relationships/tags" Target="../tags/tag185.xml"/><Relationship Id="rId21" Type="http://schemas.openxmlformats.org/officeDocument/2006/relationships/tags" Target="../tags/tag184.xml"/><Relationship Id="rId20" Type="http://schemas.openxmlformats.org/officeDocument/2006/relationships/tags" Target="../tags/tag183.xml"/><Relationship Id="rId2" Type="http://schemas.openxmlformats.org/officeDocument/2006/relationships/slideLayout" Target="../slideLayouts/slideLayout10.xml"/><Relationship Id="rId19" Type="http://schemas.openxmlformats.org/officeDocument/2006/relationships/tags" Target="../tags/tag182.xml"/><Relationship Id="rId18" Type="http://schemas.openxmlformats.org/officeDocument/2006/relationships/slideLayout" Target="../slideLayouts/slideLayout26.xml"/><Relationship Id="rId17" Type="http://schemas.openxmlformats.org/officeDocument/2006/relationships/slideLayout" Target="../slideLayouts/slideLayout25.xml"/><Relationship Id="rId16" Type="http://schemas.openxmlformats.org/officeDocument/2006/relationships/slideLayout" Target="../slideLayouts/slideLayout24.xml"/><Relationship Id="rId15" Type="http://schemas.openxmlformats.org/officeDocument/2006/relationships/slideLayout" Target="../slideLayouts/slideLayout23.xml"/><Relationship Id="rId14" Type="http://schemas.openxmlformats.org/officeDocument/2006/relationships/slideLayout" Target="../slideLayouts/slideLayout22.xml"/><Relationship Id="rId13" Type="http://schemas.openxmlformats.org/officeDocument/2006/relationships/slideLayout" Target="../slideLayouts/slideLayout21.xml"/><Relationship Id="rId12" Type="http://schemas.openxmlformats.org/officeDocument/2006/relationships/slideLayout" Target="../slideLayouts/slideLayout20.xml"/><Relationship Id="rId11" Type="http://schemas.openxmlformats.org/officeDocument/2006/relationships/slideLayout" Target="../slideLayouts/slideLayout19.xml"/><Relationship Id="rId10" Type="http://schemas.openxmlformats.org/officeDocument/2006/relationships/slideLayout" Target="../slideLayouts/slideLayout18.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cstate="screen">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ea typeface="字魂59号-创粗黑" panose="00000500000000000000" pitchFamily="2" charset="-122"/>
              </a:defRPr>
            </a:lvl1pPr>
          </a:lstStyle>
          <a:p>
            <a:fld id="{530820CF-B880-4189-942D-D702A7CBA730}" type="datetimeFigureOut">
              <a:rPr lang="zh-CN" altLang="en-US" smtClean="0"/>
            </a:fld>
            <a:endParaRPr lang="zh-CN" altLang="en-US" dirty="0"/>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ea typeface="字魂59号-创粗黑" panose="00000500000000000000" pitchFamily="2" charset="-122"/>
              </a:defRPr>
            </a:lvl1pPr>
          </a:lstStyle>
          <a:p>
            <a:endParaRPr lang="zh-CN" altLang="en-US" dirty="0"/>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ea typeface="字魂59号-创粗黑" panose="00000500000000000000" pitchFamily="2" charset="-122"/>
              </a:defRPr>
            </a:lvl1pPr>
          </a:lstStyle>
          <a:p>
            <a:fld id="{0C913308-F349-4B6D-A68A-DD1791B4A57B}" type="slidenum">
              <a:rPr lang="zh-CN" altLang="en-US" smtClean="0"/>
            </a:fld>
            <a:endParaRPr lang="zh-CN" altLang="en-US" dirty="0"/>
          </a:p>
        </p:txBody>
      </p:sp>
      <p:sp>
        <p:nvSpPr>
          <p:cNvPr id="7" name="矩形 6"/>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字魂59号-创粗黑" panose="00000500000000000000" pitchFamily="2"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txStyles>
    <p:titleStyle>
      <a:lvl1pPr algn="ctr" defTabSz="914400" rtl="0" eaLnBrk="1" latinLnBrk="0" hangingPunct="1">
        <a:spcBef>
          <a:spcPct val="0"/>
        </a:spcBef>
        <a:buNone/>
        <a:defRPr sz="4400" kern="1200">
          <a:solidFill>
            <a:schemeClr val="tx1"/>
          </a:solidFill>
          <a:latin typeface="+mj-lt"/>
          <a:ea typeface="字魂59号-创粗黑" panose="00000500000000000000" pitchFamily="2" charset="-122"/>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字魂59号-创粗黑" panose="00000500000000000000" pitchFamily="2" charset="-122"/>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字魂59号-创粗黑" panose="00000500000000000000" pitchFamily="2" charset="-122"/>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字魂59号-创粗黑" panose="00000500000000000000" pitchFamily="2" charset="-122"/>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字魂59号-创粗黑" panose="00000500000000000000" pitchFamily="2" charset="-122"/>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字魂59号-创粗黑" panose="00000500000000000000" pitchFamily="2"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502412" y="332423"/>
            <a:ext cx="8139178" cy="331473"/>
          </a:xfrm>
          <a:prstGeom prst="rect">
            <a:avLst/>
          </a:prstGeom>
        </p:spPr>
        <p:txBody>
          <a:bodyPr vert="horz" lIns="101600" tIns="38100" rIns="76200" bIns="38100" rtlCol="0" anchor="t" anchorCtr="0">
            <a:no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502412" y="714381"/>
            <a:ext cx="8139178" cy="4041680"/>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1"/>
            </p:custDataLst>
          </p:nvPr>
        </p:nvSpPr>
        <p:spPr>
          <a:xfrm>
            <a:off x="659807" y="4762375"/>
            <a:ext cx="2025000" cy="237600"/>
          </a:xfrm>
          <a:prstGeom prst="rect">
            <a:avLst/>
          </a:prstGeom>
        </p:spPr>
        <p:txBody>
          <a:bodyPr vert="horz" lIns="91440" tIns="45720" rIns="91440" bIns="45720" rtlCol="0" anchor="ctr">
            <a:normAutofit/>
          </a:bodyPr>
          <a:lstStyle>
            <a:lvl1pPr algn="l">
              <a:defRPr sz="900"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2"/>
            </p:custDataLst>
          </p:nvPr>
        </p:nvSpPr>
        <p:spPr>
          <a:xfrm>
            <a:off x="3087000" y="4762375"/>
            <a:ext cx="2970000" cy="237600"/>
          </a:xfrm>
          <a:prstGeom prst="rect">
            <a:avLst/>
          </a:prstGeom>
        </p:spPr>
        <p:txBody>
          <a:bodyPr vert="horz" lIns="91440" tIns="45720" rIns="91440" bIns="45720" rtlCol="0" anchor="ctr">
            <a:normAutofit/>
          </a:bodyPr>
          <a:lstStyle>
            <a:lvl1pPr algn="ctr">
              <a:defRPr sz="900"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23"/>
            </p:custDataLst>
          </p:nvPr>
        </p:nvSpPr>
        <p:spPr>
          <a:xfrm>
            <a:off x="6457950" y="4762375"/>
            <a:ext cx="2025000" cy="237600"/>
          </a:xfrm>
          <a:prstGeom prst="rect">
            <a:avLst/>
          </a:prstGeom>
        </p:spPr>
        <p:txBody>
          <a:bodyPr vert="horz" lIns="91440" tIns="45720" rIns="91440" bIns="45720" rtlCol="0" anchor="ctr">
            <a:normAutofit/>
          </a:bodyPr>
          <a:lstStyle>
            <a:lvl1pPr algn="r">
              <a:defRPr sz="900"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KSO_TEMPLATE" hidden="1"/>
          <p:cNvSpPr/>
          <p:nvPr>
            <p:custDataLst>
              <p:tags r:id="rId2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 id="2147483672" r:id="rId15"/>
    <p:sldLayoutId id="2147483673" r:id="rId16"/>
    <p:sldLayoutId id="2147483674" r:id="rId17"/>
    <p:sldLayoutId id="2147483675" r:id="rId18"/>
  </p:sldLayoutIdLst>
  <p:txStyles>
    <p:titleStyle>
      <a:lvl1pPr algn="l" defTabSz="685800" rtl="0" eaLnBrk="1" fontAlgn="auto" latinLnBrk="0" hangingPunct="1">
        <a:lnSpc>
          <a:spcPct val="100000"/>
        </a:lnSpc>
        <a:spcBef>
          <a:spcPct val="0"/>
        </a:spcBef>
        <a:buNone/>
        <a:defRPr sz="18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6.xml"/><Relationship Id="rId4" Type="http://schemas.openxmlformats.org/officeDocument/2006/relationships/image" Target="../media/image5.png"/><Relationship Id="rId3" Type="http://schemas.microsoft.com/office/2007/relationships/media" Target="../media/audio1.wav"/><Relationship Id="rId2" Type="http://schemas.openxmlformats.org/officeDocument/2006/relationships/audio" Target="../media/audio1.wav"/><Relationship Id="rId1"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hemeOverride" Target="../theme/themeOverride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themeOverride" Target="../theme/themeOverride8.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themeOverride" Target="../theme/themeOverride9.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themeOverride" Target="../theme/themeOverride10.xml"/></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1.xml"/><Relationship Id="rId2" Type="http://schemas.openxmlformats.org/officeDocument/2006/relationships/themeOverride" Target="../theme/themeOverride11.xml"/><Relationship Id="rId1" Type="http://schemas.openxmlformats.org/officeDocument/2006/relationships/image" Target="../media/image8.jpeg"/></Relationships>
</file>

<file path=ppt/slides/_rels/slide15.xml.rels><?xml version="1.0" encoding="UTF-8" standalone="yes"?>
<Relationships xmlns="http://schemas.openxmlformats.org/package/2006/relationships"><Relationship Id="rId6" Type="http://schemas.openxmlformats.org/officeDocument/2006/relationships/notesSlide" Target="../notesSlides/notesSlide15.xml"/><Relationship Id="rId5" Type="http://schemas.openxmlformats.org/officeDocument/2006/relationships/slideLayout" Target="../slideLayouts/slideLayout1.xml"/><Relationship Id="rId4" Type="http://schemas.openxmlformats.org/officeDocument/2006/relationships/themeOverride" Target="../theme/themeOverride12.xml"/><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9.jpeg"/></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1.xml"/><Relationship Id="rId2" Type="http://schemas.openxmlformats.org/officeDocument/2006/relationships/themeOverride" Target="../theme/themeOverride13.xml"/><Relationship Id="rId1" Type="http://schemas.openxmlformats.org/officeDocument/2006/relationships/image" Target="../media/image12.png"/></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17.xml"/><Relationship Id="rId3" Type="http://schemas.openxmlformats.org/officeDocument/2006/relationships/slideLayout" Target="../slideLayouts/slideLayout1.xml"/><Relationship Id="rId2" Type="http://schemas.openxmlformats.org/officeDocument/2006/relationships/themeOverride" Target="../theme/themeOverride14.xml"/><Relationship Id="rId1" Type="http://schemas.openxmlformats.org/officeDocument/2006/relationships/image" Target="../media/image13.jpeg"/></Relationships>
</file>

<file path=ppt/slides/_rels/slide18.xml.rels><?xml version="1.0" encoding="UTF-8" standalone="yes"?>
<Relationships xmlns="http://schemas.openxmlformats.org/package/2006/relationships"><Relationship Id="rId9" Type="http://schemas.openxmlformats.org/officeDocument/2006/relationships/tags" Target="../tags/tag196.xml"/><Relationship Id="rId8" Type="http://schemas.openxmlformats.org/officeDocument/2006/relationships/tags" Target="../tags/tag195.xml"/><Relationship Id="rId7" Type="http://schemas.openxmlformats.org/officeDocument/2006/relationships/tags" Target="../tags/tag194.xml"/><Relationship Id="rId6" Type="http://schemas.openxmlformats.org/officeDocument/2006/relationships/tags" Target="../tags/tag193.xml"/><Relationship Id="rId5" Type="http://schemas.openxmlformats.org/officeDocument/2006/relationships/tags" Target="../tags/tag192.xml"/><Relationship Id="rId4" Type="http://schemas.openxmlformats.org/officeDocument/2006/relationships/tags" Target="../tags/tag191.xml"/><Relationship Id="rId3" Type="http://schemas.openxmlformats.org/officeDocument/2006/relationships/tags" Target="../tags/tag190.xml"/><Relationship Id="rId2" Type="http://schemas.openxmlformats.org/officeDocument/2006/relationships/tags" Target="../tags/tag189.xml"/><Relationship Id="rId13" Type="http://schemas.openxmlformats.org/officeDocument/2006/relationships/notesSlide" Target="../notesSlides/notesSlide18.xml"/><Relationship Id="rId12" Type="http://schemas.openxmlformats.org/officeDocument/2006/relationships/slideLayout" Target="../slideLayouts/slideLayout1.xml"/><Relationship Id="rId11" Type="http://schemas.openxmlformats.org/officeDocument/2006/relationships/themeOverride" Target="../theme/themeOverride15.xml"/><Relationship Id="rId10" Type="http://schemas.openxmlformats.org/officeDocument/2006/relationships/tags" Target="../tags/tag197.xml"/><Relationship Id="rId1" Type="http://schemas.openxmlformats.org/officeDocument/2006/relationships/tags" Target="../tags/tag188.xml"/></Relationships>
</file>

<file path=ppt/slides/_rels/slide19.xml.rels><?xml version="1.0" encoding="UTF-8" standalone="yes"?>
<Relationships xmlns="http://schemas.openxmlformats.org/package/2006/relationships"><Relationship Id="rId5" Type="http://schemas.openxmlformats.org/officeDocument/2006/relationships/notesSlide" Target="../notesSlides/notesSlide19.xml"/><Relationship Id="rId4" Type="http://schemas.openxmlformats.org/officeDocument/2006/relationships/slideLayout" Target="../slideLayouts/slideLayout1.xml"/><Relationship Id="rId3" Type="http://schemas.openxmlformats.org/officeDocument/2006/relationships/themeOverride" Target="../theme/themeOverride16.xml"/><Relationship Id="rId2" Type="http://schemas.openxmlformats.org/officeDocument/2006/relationships/image" Target="../media/image15.jpeg"/><Relationship Id="rId1" Type="http://schemas.openxmlformats.org/officeDocument/2006/relationships/image" Target="../media/image14.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themeOverride" Target="../theme/themeOverride17.xml"/></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21.xml"/><Relationship Id="rId3" Type="http://schemas.openxmlformats.org/officeDocument/2006/relationships/slideLayout" Target="../slideLayouts/slideLayout1.xml"/><Relationship Id="rId2" Type="http://schemas.openxmlformats.org/officeDocument/2006/relationships/themeOverride" Target="../theme/themeOverride18.xml"/><Relationship Id="rId1" Type="http://schemas.openxmlformats.org/officeDocument/2006/relationships/image" Target="../media/image16.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xml"/><Relationship Id="rId1" Type="http://schemas.openxmlformats.org/officeDocument/2006/relationships/themeOverride" Target="../theme/themeOverride19.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xml"/><Relationship Id="rId1" Type="http://schemas.openxmlformats.org/officeDocument/2006/relationships/themeOverride" Target="../theme/themeOverride20.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xml"/><Relationship Id="rId1" Type="http://schemas.openxmlformats.org/officeDocument/2006/relationships/themeOverride" Target="../theme/themeOverride21.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xml"/><Relationship Id="rId1" Type="http://schemas.openxmlformats.org/officeDocument/2006/relationships/themeOverride" Target="../theme/themeOverride2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xml"/><Relationship Id="rId1" Type="http://schemas.openxmlformats.org/officeDocument/2006/relationships/themeOverride" Target="../theme/themeOverride2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xml"/><Relationship Id="rId1" Type="http://schemas.openxmlformats.org/officeDocument/2006/relationships/themeOverride" Target="../theme/themeOverride2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30.xml.rels><?xml version="1.0" encoding="UTF-8" standalone="yes"?>
<Relationships xmlns="http://schemas.openxmlformats.org/package/2006/relationships"><Relationship Id="rId4" Type="http://schemas.openxmlformats.org/officeDocument/2006/relationships/notesSlide" Target="../notesSlides/notesSlide30.xml"/><Relationship Id="rId3" Type="http://schemas.openxmlformats.org/officeDocument/2006/relationships/slideLayout" Target="../slideLayouts/slideLayout1.xml"/><Relationship Id="rId2" Type="http://schemas.openxmlformats.org/officeDocument/2006/relationships/themeOverride" Target="../theme/themeOverride25.xml"/><Relationship Id="rId1" Type="http://schemas.openxmlformats.org/officeDocument/2006/relationships/tags" Target="../tags/tag198.xml"/></Relationships>
</file>

<file path=ppt/slides/_rels/slide31.xml.rels><?xml version="1.0" encoding="UTF-8" standalone="yes"?>
<Relationships xmlns="http://schemas.openxmlformats.org/package/2006/relationships"><Relationship Id="rId8" Type="http://schemas.openxmlformats.org/officeDocument/2006/relationships/notesSlide" Target="../notesSlides/notesSlide31.xml"/><Relationship Id="rId7" Type="http://schemas.openxmlformats.org/officeDocument/2006/relationships/slideLayout" Target="../slideLayouts/slideLayout1.xml"/><Relationship Id="rId6" Type="http://schemas.openxmlformats.org/officeDocument/2006/relationships/themeOverride" Target="../theme/themeOverride26.xml"/><Relationship Id="rId5" Type="http://schemas.openxmlformats.org/officeDocument/2006/relationships/tags" Target="../tags/tag202.xml"/><Relationship Id="rId4" Type="http://schemas.openxmlformats.org/officeDocument/2006/relationships/tags" Target="../tags/tag201.xml"/><Relationship Id="rId3" Type="http://schemas.openxmlformats.org/officeDocument/2006/relationships/tags" Target="../tags/tag200.xml"/><Relationship Id="rId2" Type="http://schemas.openxmlformats.org/officeDocument/2006/relationships/tags" Target="../tags/tag199.xml"/><Relationship Id="rId1" Type="http://schemas.openxmlformats.org/officeDocument/2006/relationships/image" Target="../media/image13.jpe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7.png"/><Relationship Id="rId1" Type="http://schemas.openxmlformats.org/officeDocument/2006/relationships/tags" Target="../tags/tag203.xml"/></Relationships>
</file>

<file path=ppt/slides/_rels/slide33.xml.rels><?xml version="1.0" encoding="UTF-8" standalone="yes"?>
<Relationships xmlns="http://schemas.openxmlformats.org/package/2006/relationships"><Relationship Id="rId4" Type="http://schemas.openxmlformats.org/officeDocument/2006/relationships/slideLayout" Target="../slideLayouts/slideLayout19.xml"/><Relationship Id="rId3" Type="http://schemas.openxmlformats.org/officeDocument/2006/relationships/themeOverride" Target="../theme/themeOverride27.xml"/><Relationship Id="rId2" Type="http://schemas.openxmlformats.org/officeDocument/2006/relationships/tags" Target="../tags/tag205.xml"/><Relationship Id="rId1" Type="http://schemas.openxmlformats.org/officeDocument/2006/relationships/tags" Target="../tags/tag20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1.xml"/><Relationship Id="rId2" Type="http://schemas.openxmlformats.org/officeDocument/2006/relationships/themeOverride" Target="../theme/themeOverride2.xml"/><Relationship Id="rId1"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hemeOverride" Target="../theme/themeOverride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hemeOverride" Target="../theme/themeOverride4.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hemeOverride" Target="../theme/themeOverride5.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hemeOverride" Target="../theme/themeOverr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组合 49"/>
          <p:cNvGrpSpPr/>
          <p:nvPr/>
        </p:nvGrpSpPr>
        <p:grpSpPr>
          <a:xfrm>
            <a:off x="3851920" y="-1434442"/>
            <a:ext cx="3544778" cy="6343809"/>
            <a:chOff x="6509023" y="-1912589"/>
            <a:chExt cx="4726371" cy="8458412"/>
          </a:xfrm>
        </p:grpSpPr>
        <p:grpSp>
          <p:nvGrpSpPr>
            <p:cNvPr id="49" name="组合 48"/>
            <p:cNvGrpSpPr/>
            <p:nvPr/>
          </p:nvGrpSpPr>
          <p:grpSpPr>
            <a:xfrm>
              <a:off x="6509023" y="-1912589"/>
              <a:ext cx="4184233" cy="8458412"/>
              <a:chOff x="6509023" y="-1912589"/>
              <a:chExt cx="4184233" cy="8458412"/>
            </a:xfrm>
          </p:grpSpPr>
          <p:sp>
            <p:nvSpPr>
              <p:cNvPr id="35" name="任意多边形 34"/>
              <p:cNvSpPr/>
              <p:nvPr/>
            </p:nvSpPr>
            <p:spPr>
              <a:xfrm rot="2920095">
                <a:off x="3580641" y="1015793"/>
                <a:ext cx="8458412" cy="2601648"/>
              </a:xfrm>
              <a:custGeom>
                <a:avLst/>
                <a:gdLst>
                  <a:gd name="connsiteX0" fmla="*/ 7 w 8458412"/>
                  <a:gd name="connsiteY0" fmla="*/ 2601639 h 2601648"/>
                  <a:gd name="connsiteX1" fmla="*/ 2288158 w 8458412"/>
                  <a:gd name="connsiteY1" fmla="*/ 0 h 2601648"/>
                  <a:gd name="connsiteX2" fmla="*/ 8458412 w 8458412"/>
                  <a:gd name="connsiteY2" fmla="*/ 0 h 2601648"/>
                  <a:gd name="connsiteX3" fmla="*/ 8458412 w 8458412"/>
                  <a:gd name="connsiteY3" fmla="*/ 2601648 h 2601648"/>
                  <a:gd name="connsiteX4" fmla="*/ 0 w 8458412"/>
                  <a:gd name="connsiteY4" fmla="*/ 2601648 h 26016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58412" h="2601648">
                    <a:moveTo>
                      <a:pt x="7" y="2601639"/>
                    </a:moveTo>
                    <a:lnTo>
                      <a:pt x="2288158" y="0"/>
                    </a:lnTo>
                    <a:lnTo>
                      <a:pt x="8458412" y="0"/>
                    </a:lnTo>
                    <a:lnTo>
                      <a:pt x="8458412" y="2601648"/>
                    </a:lnTo>
                    <a:lnTo>
                      <a:pt x="0" y="260164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ea typeface="字魂59号-创粗黑" panose="00000500000000000000" pitchFamily="2" charset="-122"/>
                </a:endParaRPr>
              </a:p>
            </p:txBody>
          </p:sp>
          <p:sp>
            <p:nvSpPr>
              <p:cNvPr id="4" name="矩形 3"/>
              <p:cNvSpPr/>
              <p:nvPr/>
            </p:nvSpPr>
            <p:spPr>
              <a:xfrm rot="2920095">
                <a:off x="7200169" y="2815201"/>
                <a:ext cx="4384526" cy="26016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ea typeface="字魂59号-创粗黑" panose="00000500000000000000" pitchFamily="2" charset="-122"/>
                </a:endParaRPr>
              </a:p>
            </p:txBody>
          </p:sp>
        </p:grpSp>
        <p:sp>
          <p:nvSpPr>
            <p:cNvPr id="5" name="矩形 4"/>
            <p:cNvSpPr/>
            <p:nvPr/>
          </p:nvSpPr>
          <p:spPr>
            <a:xfrm rot="2920095">
              <a:off x="8565920" y="3431614"/>
              <a:ext cx="2737300" cy="26016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ea typeface="字魂59号-创粗黑" panose="00000500000000000000" pitchFamily="2" charset="-122"/>
              </a:endParaRPr>
            </a:p>
          </p:txBody>
        </p:sp>
      </p:grpSp>
      <p:pic>
        <p:nvPicPr>
          <p:cNvPr id="14" name="图片占位符 13"/>
          <p:cNvPicPr>
            <a:picLocks noGrp="1" noChangeAspect="1"/>
          </p:cNvPicPr>
          <p:nvPr>
            <p:ph type="pic" sz="quarter" idx="10"/>
          </p:nvPr>
        </p:nvPicPr>
        <p:blipFill>
          <a:blip r:embed="rId1" cstate="screen"/>
          <a:srcRect/>
          <a:stretch>
            <a:fillRect/>
          </a:stretch>
        </p:blipFill>
        <p:spPr/>
      </p:pic>
      <p:sp>
        <p:nvSpPr>
          <p:cNvPr id="30" name="任意多边形 29"/>
          <p:cNvSpPr/>
          <p:nvPr/>
        </p:nvSpPr>
        <p:spPr>
          <a:xfrm rot="2920095">
            <a:off x="5050070" y="-295948"/>
            <a:ext cx="6231610" cy="3174625"/>
          </a:xfrm>
          <a:custGeom>
            <a:avLst/>
            <a:gdLst>
              <a:gd name="connsiteX0" fmla="*/ 0 w 8308813"/>
              <a:gd name="connsiteY0" fmla="*/ 4232833 h 4232833"/>
              <a:gd name="connsiteX1" fmla="*/ 3722792 w 8308813"/>
              <a:gd name="connsiteY1" fmla="*/ 0 h 4232833"/>
              <a:gd name="connsiteX2" fmla="*/ 8308813 w 8308813"/>
              <a:gd name="connsiteY2" fmla="*/ 4033423 h 4232833"/>
              <a:gd name="connsiteX3" fmla="*/ 8308813 w 8308813"/>
              <a:gd name="connsiteY3" fmla="*/ 4232833 h 4232833"/>
            </a:gdLst>
            <a:ahLst/>
            <a:cxnLst>
              <a:cxn ang="0">
                <a:pos x="connsiteX0" y="connsiteY0"/>
              </a:cxn>
              <a:cxn ang="0">
                <a:pos x="connsiteX1" y="connsiteY1"/>
              </a:cxn>
              <a:cxn ang="0">
                <a:pos x="connsiteX2" y="connsiteY2"/>
              </a:cxn>
              <a:cxn ang="0">
                <a:pos x="connsiteX3" y="connsiteY3"/>
              </a:cxn>
            </a:cxnLst>
            <a:rect l="l" t="t" r="r" b="b"/>
            <a:pathLst>
              <a:path w="8308813" h="4232833">
                <a:moveTo>
                  <a:pt x="0" y="4232833"/>
                </a:moveTo>
                <a:lnTo>
                  <a:pt x="3722792" y="0"/>
                </a:lnTo>
                <a:lnTo>
                  <a:pt x="8308813" y="4033423"/>
                </a:lnTo>
                <a:lnTo>
                  <a:pt x="8308813" y="423283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ea typeface="字魂59号-创粗黑" panose="00000500000000000000" pitchFamily="2" charset="-122"/>
            </a:endParaRPr>
          </a:p>
        </p:txBody>
      </p:sp>
      <p:sp>
        <p:nvSpPr>
          <p:cNvPr id="48" name="任意多边形 47"/>
          <p:cNvSpPr/>
          <p:nvPr/>
        </p:nvSpPr>
        <p:spPr>
          <a:xfrm>
            <a:off x="0" y="3579863"/>
            <a:ext cx="9144000" cy="1563638"/>
          </a:xfrm>
          <a:custGeom>
            <a:avLst/>
            <a:gdLst>
              <a:gd name="connsiteX0" fmla="*/ 0 w 11055854"/>
              <a:gd name="connsiteY0" fmla="*/ 0 h 1927366"/>
              <a:gd name="connsiteX1" fmla="*/ 11055854 w 11055854"/>
              <a:gd name="connsiteY1" fmla="*/ 0 h 1927366"/>
              <a:gd name="connsiteX2" fmla="*/ 11055854 w 11055854"/>
              <a:gd name="connsiteY2" fmla="*/ 428840 h 1927366"/>
              <a:gd name="connsiteX3" fmla="*/ 11055854 w 11055854"/>
              <a:gd name="connsiteY3" fmla="*/ 1498526 h 1927366"/>
              <a:gd name="connsiteX4" fmla="*/ 11055854 w 11055854"/>
              <a:gd name="connsiteY4" fmla="*/ 1927366 h 1927366"/>
              <a:gd name="connsiteX5" fmla="*/ 0 w 11055854"/>
              <a:gd name="connsiteY5" fmla="*/ 1927366 h 1927366"/>
              <a:gd name="connsiteX6" fmla="*/ 0 w 11055854"/>
              <a:gd name="connsiteY6" fmla="*/ 1498526 h 1927366"/>
              <a:gd name="connsiteX7" fmla="*/ 0 w 11055854"/>
              <a:gd name="connsiteY7" fmla="*/ 428840 h 1927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55854" h="1927366">
                <a:moveTo>
                  <a:pt x="0" y="0"/>
                </a:moveTo>
                <a:lnTo>
                  <a:pt x="11055854" y="0"/>
                </a:lnTo>
                <a:lnTo>
                  <a:pt x="11055854" y="428840"/>
                </a:lnTo>
                <a:lnTo>
                  <a:pt x="11055854" y="1498526"/>
                </a:lnTo>
                <a:lnTo>
                  <a:pt x="11055854" y="1927366"/>
                </a:lnTo>
                <a:lnTo>
                  <a:pt x="0" y="1927366"/>
                </a:lnTo>
                <a:lnTo>
                  <a:pt x="0" y="1498526"/>
                </a:lnTo>
                <a:lnTo>
                  <a:pt x="0" y="42884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ea typeface="字魂59号-创粗黑" panose="00000500000000000000" pitchFamily="2" charset="-122"/>
            </a:endParaRPr>
          </a:p>
        </p:txBody>
      </p:sp>
      <p:pic>
        <p:nvPicPr>
          <p:cNvPr id="51" name="5">
            <a:hlinkClick r:id="" action="ppaction://media"/>
          </p:cNvPr>
          <p:cNvPicPr>
            <a:picLocks noChangeAspect="1"/>
          </p:cNvPicPr>
          <p:nvPr>
            <a:audioFile r:link="rId2"/>
            <p:extLst>
              <p:ext uri="{DAA4B4D4-6D71-4841-9C94-3DE7FCFB9230}">
                <p14:media xmlns:p14="http://schemas.microsoft.com/office/powerpoint/2010/main" r:embed="rId3"/>
              </p:ext>
            </p:extLst>
          </p:nvPr>
        </p:nvPicPr>
        <p:blipFill>
          <a:blip r:embed="rId4"/>
          <a:stretch>
            <a:fillRect/>
          </a:stretch>
        </p:blipFill>
        <p:spPr>
          <a:xfrm>
            <a:off x="107504" y="-596602"/>
            <a:ext cx="406400" cy="406400"/>
          </a:xfrm>
          <a:prstGeom prst="rect">
            <a:avLst/>
          </a:prstGeom>
        </p:spPr>
      </p:pic>
      <p:sp>
        <p:nvSpPr>
          <p:cNvPr id="24" name="TextBox 7"/>
          <p:cNvSpPr>
            <a:spLocks noChangeArrowheads="1"/>
          </p:cNvSpPr>
          <p:nvPr/>
        </p:nvSpPr>
        <p:spPr bwMode="auto">
          <a:xfrm>
            <a:off x="3259582" y="1014189"/>
            <a:ext cx="9144000" cy="13542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defRPr/>
            </a:pPr>
            <a:r>
              <a:rPr lang="zh-CN" altLang="en-US" sz="4400" b="1" dirty="0" smtClean="0">
                <a:solidFill>
                  <a:srgbClr val="074F92"/>
                </a:solidFill>
                <a:latin typeface="微软雅黑" panose="020B0503020204020204" pitchFamily="34" charset="-122"/>
                <a:ea typeface="微软雅黑" panose="020B0503020204020204" pitchFamily="34" charset="-122"/>
                <a:sym typeface="微软雅黑" panose="020B0503020204020204" pitchFamily="34" charset="-122"/>
              </a:rPr>
              <a:t>知识产权</a:t>
            </a:r>
            <a:endParaRPr lang="en-US" altLang="zh-CN" sz="4400" b="1" dirty="0" smtClean="0">
              <a:solidFill>
                <a:srgbClr val="074F92"/>
              </a:solidFill>
              <a:latin typeface="微软雅黑" panose="020B0503020204020204" pitchFamily="34" charset="-122"/>
              <a:ea typeface="微软雅黑" panose="020B0503020204020204" pitchFamily="34" charset="-122"/>
              <a:sym typeface="微软雅黑" panose="020B0503020204020204" pitchFamily="34" charset="-122"/>
            </a:endParaRPr>
          </a:p>
          <a:p>
            <a:pPr algn="ctr">
              <a:defRPr/>
            </a:pPr>
            <a:r>
              <a:rPr lang="zh-CN" altLang="en-US" sz="4400" b="1" dirty="0" smtClean="0">
                <a:solidFill>
                  <a:srgbClr val="074F92"/>
                </a:solidFill>
                <a:latin typeface="微软雅黑" panose="020B0503020204020204" pitchFamily="34" charset="-122"/>
                <a:ea typeface="微软雅黑" panose="020B0503020204020204" pitchFamily="34" charset="-122"/>
                <a:sym typeface="微软雅黑" panose="020B0503020204020204" pitchFamily="34" charset="-122"/>
              </a:rPr>
              <a:t>政策</a:t>
            </a:r>
            <a:r>
              <a:rPr lang="zh-CN" altLang="en-US" sz="4400" b="1" dirty="0">
                <a:solidFill>
                  <a:srgbClr val="074F92"/>
                </a:solidFill>
                <a:latin typeface="微软雅黑" panose="020B0503020204020204" pitchFamily="34" charset="-122"/>
                <a:ea typeface="微软雅黑" panose="020B0503020204020204" pitchFamily="34" charset="-122"/>
                <a:sym typeface="微软雅黑" panose="020B0503020204020204" pitchFamily="34" charset="-122"/>
              </a:rPr>
              <a:t>宣贯</a:t>
            </a:r>
            <a:endParaRPr lang="zh-CN" altLang="en-US" sz="4400" b="1" dirty="0">
              <a:solidFill>
                <a:srgbClr val="074F9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5" name="TextBox 7"/>
          <p:cNvSpPr>
            <a:spLocks noChangeArrowheads="1"/>
          </p:cNvSpPr>
          <p:nvPr/>
        </p:nvSpPr>
        <p:spPr bwMode="auto">
          <a:xfrm>
            <a:off x="5436096" y="518906"/>
            <a:ext cx="3596640" cy="3077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defRPr/>
            </a:pP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合肥高新技术产业开发区</a:t>
            </a:r>
            <a:endPar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26" name="直接连接符 25"/>
          <p:cNvCxnSpPr/>
          <p:nvPr/>
        </p:nvCxnSpPr>
        <p:spPr>
          <a:xfrm flipV="1">
            <a:off x="0" y="3867875"/>
            <a:ext cx="9144000" cy="58241"/>
          </a:xfrm>
          <a:prstGeom prst="line">
            <a:avLst/>
          </a:prstGeom>
          <a:ln w="22225">
            <a:solidFill>
              <a:srgbClr val="FEDA00"/>
            </a:solidFill>
          </a:ln>
        </p:spPr>
        <p:style>
          <a:lnRef idx="1">
            <a:schemeClr val="accent1"/>
          </a:lnRef>
          <a:fillRef idx="0">
            <a:schemeClr val="accent1"/>
          </a:fillRef>
          <a:effectRef idx="0">
            <a:schemeClr val="accent1"/>
          </a:effectRef>
          <a:fontRef idx="minor">
            <a:schemeClr val="tx1"/>
          </a:fontRef>
        </p:style>
      </p:cxnSp>
      <p:sp>
        <p:nvSpPr>
          <p:cNvPr id="31" name="TextBox 7"/>
          <p:cNvSpPr>
            <a:spLocks noChangeArrowheads="1"/>
          </p:cNvSpPr>
          <p:nvPr/>
        </p:nvSpPr>
        <p:spPr bwMode="auto">
          <a:xfrm>
            <a:off x="1116191" y="4116647"/>
            <a:ext cx="6911618" cy="8305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50000"/>
              </a:lnSpc>
              <a:defRPr/>
            </a:pPr>
            <a:r>
              <a:rPr lang="zh-CN" altLang="en-US" b="1"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合肥市高新区市场监督</a:t>
            </a:r>
            <a:r>
              <a:rPr lang="zh-CN" altLang="en-US" b="1" dirty="0">
                <a:latin typeface="微软雅黑" panose="020B0503020204020204" pitchFamily="34" charset="-122"/>
                <a:ea typeface="微软雅黑" panose="020B0503020204020204" pitchFamily="34" charset="-122"/>
                <a:sym typeface="微软雅黑" panose="020B0503020204020204" pitchFamily="34" charset="-122"/>
              </a:rPr>
              <a:t>管理局（知识产权</a:t>
            </a:r>
            <a:r>
              <a:rPr lang="zh-CN" altLang="en-US" b="1" dirty="0" smtClean="0">
                <a:latin typeface="微软雅黑" panose="020B0503020204020204" pitchFamily="34" charset="-122"/>
                <a:ea typeface="微软雅黑" panose="020B0503020204020204" pitchFamily="34" charset="-122"/>
                <a:sym typeface="微软雅黑" panose="020B0503020204020204" pitchFamily="34" charset="-122"/>
              </a:rPr>
              <a:t>局</a:t>
            </a:r>
            <a:r>
              <a:rPr lang="zh-CN" altLang="en-US" b="1" dirty="0" smtClean="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a:t>
            </a:r>
            <a:endParaRPr lang="en-US" altLang="zh-CN" b="1" dirty="0">
              <a:latin typeface="微软雅黑" panose="020B0503020204020204" pitchFamily="34" charset="-122"/>
              <a:ea typeface="微软雅黑" panose="020B0503020204020204" pitchFamily="34" charset="-122"/>
              <a:sym typeface="微软雅黑" panose="020B0503020204020204" pitchFamily="34" charset="-122"/>
            </a:endParaRPr>
          </a:p>
          <a:p>
            <a:pPr algn="ctr" fontAlgn="auto">
              <a:lnSpc>
                <a:spcPct val="150000"/>
              </a:lnSpc>
              <a:defRPr/>
            </a:pPr>
            <a:r>
              <a:rPr lang="en-US" altLang="zh-CN" b="1" dirty="0" smtClean="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2021</a:t>
            </a:r>
            <a:r>
              <a:rPr lang="zh-CN" altLang="en-US" b="1" dirty="0" smtClean="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年</a:t>
            </a:r>
            <a:r>
              <a:rPr lang="en-US" altLang="zh-CN" b="1" dirty="0">
                <a:latin typeface="微软雅黑" panose="020B0503020204020204" pitchFamily="34" charset="-122"/>
                <a:ea typeface="微软雅黑" panose="020B0503020204020204" pitchFamily="34" charset="-122"/>
                <a:sym typeface="微软雅黑" panose="020B0503020204020204" pitchFamily="34" charset="-122"/>
              </a:rPr>
              <a:t>9</a:t>
            </a:r>
            <a:r>
              <a:rPr lang="zh-CN" altLang="en-US" b="1" dirty="0" smtClean="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月</a:t>
            </a:r>
            <a:endParaRPr lang="zh-CN" altLang="en-US" b="1"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0" advClick="0" advTm="3000"/>
    </mc:Choice>
    <mc:Fallback>
      <p:transition advClick="0" advTm="3000"/>
    </mc:Fallback>
  </mc:AlternateContent>
  <p:timing>
    <p:tnLst>
      <p:par>
        <p:cTn id="1" dur="indefinite" restart="never" nodeType="tmRoot">
          <p:childTnLst>
            <p:audio>
              <p:cMediaNode vol="80000" numSld="999" showWhenStopped="0">
                <p:cTn id="2" repeatCount="indefinite" fill="hold" display="0">
                  <p:stCondLst>
                    <p:cond delay="indefinite"/>
                  </p:stCondLst>
                  <p:endCondLst>
                    <p:cond evt="onStopAudio" delay="0">
                      <p:tgtEl>
                        <p:sldTgt/>
                      </p:tgtEl>
                    </p:cond>
                  </p:endCondLst>
                </p:cTn>
                <p:tgtEl>
                  <p:spTgt spid="51"/>
                </p:tgtEl>
              </p:cMediaNode>
            </p:audio>
          </p:childTnLst>
        </p:cTn>
      </p:par>
    </p:tnLst>
    <p:bldLst>
      <p:bldP spid="24" grpId="0" bldLvl="0"/>
      <p:bldP spid="25" grpId="0" bldLvl="0" animBg="1"/>
      <p:bldP spid="31"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1"/>
          <p:cNvSpPr txBox="1"/>
          <p:nvPr/>
        </p:nvSpPr>
        <p:spPr>
          <a:xfrm>
            <a:off x="107504" y="275635"/>
            <a:ext cx="2718090"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marL="457200" indent="-457200" algn="l">
              <a:buFont typeface="Wingdings" panose="05000000000000000000" pitchFamily="2" charset="2"/>
              <a:buChar char="l"/>
            </a:pPr>
            <a:r>
              <a:rPr lang="zh-CN" altLang="en-US"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知识产权创造</a:t>
            </a:r>
            <a:endParaRPr lang="en-GB" altLang="zh-CN"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
        <p:nvSpPr>
          <p:cNvPr id="32" name="椭圆 31"/>
          <p:cNvSpPr/>
          <p:nvPr/>
        </p:nvSpPr>
        <p:spPr>
          <a:xfrm>
            <a:off x="1454987" y="2469197"/>
            <a:ext cx="1414145" cy="1353820"/>
          </a:xfrm>
          <a:prstGeom prst="ellipse">
            <a:avLst/>
          </a:prstGeom>
          <a:solidFill>
            <a:schemeClr val="accent1"/>
          </a:solidFill>
          <a:ln w="25400" cap="flat" cmpd="sng" algn="ctr">
            <a:noFill/>
            <a:prstDash val="solid"/>
          </a:ln>
          <a:effectLst>
            <a:outerShdw blurRad="152400" dist="101600" dir="2700000" algn="tl" rotWithShape="0">
              <a:prstClr val="black">
                <a:alpha val="40000"/>
              </a:prstClr>
            </a:outerShdw>
          </a:effectLst>
        </p:spPr>
        <p:txBody>
          <a:bodyPr rot="0" spcFirstLastPara="0" vertOverflow="overflow" horzOverflow="overflow" vert="horz" wrap="square" lIns="0" tIns="0" rIns="0" bIns="0" numCol="1" spcCol="0" rtlCol="0" fromWordArt="0" anchor="ctr" anchorCtr="0" forceAA="0" compatLnSpc="1">
            <a:noAutofit/>
          </a:bodyPr>
          <a:lstStyle/>
          <a:p>
            <a:pPr algn="ctr"/>
            <a:endParaRPr lang="zh-CN" altLang="en-US" b="1" kern="0">
              <a:solidFill>
                <a:prstClr val="white"/>
              </a:solidFill>
              <a:latin typeface="微软雅黑" panose="020B0503020204020204" pitchFamily="34" charset="-122"/>
              <a:ea typeface="微软雅黑" panose="020B0503020204020204" pitchFamily="34" charset="-122"/>
            </a:endParaRPr>
          </a:p>
        </p:txBody>
      </p:sp>
      <p:sp>
        <p:nvSpPr>
          <p:cNvPr id="33" name="椭圆 32"/>
          <p:cNvSpPr/>
          <p:nvPr/>
        </p:nvSpPr>
        <p:spPr>
          <a:xfrm>
            <a:off x="1259592" y="2211670"/>
            <a:ext cx="1800000" cy="1800000"/>
          </a:xfrm>
          <a:prstGeom prst="ellipse">
            <a:avLst/>
          </a:prstGeom>
          <a:noFill/>
          <a:ln w="190500">
            <a:solidFill>
              <a:schemeClr val="accent1"/>
            </a:solidFill>
          </a:ln>
          <a:effectLst>
            <a:outerShdw blurRad="152400" dist="101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899592" y="1851670"/>
            <a:ext cx="2520000" cy="2520000"/>
          </a:xfrm>
          <a:prstGeom prst="ellipse">
            <a:avLst/>
          </a:prstGeom>
          <a:noFill/>
          <a:ln w="190500">
            <a:solidFill>
              <a:schemeClr val="accent3"/>
            </a:solidFill>
          </a:ln>
          <a:effectLst>
            <a:outerShdw blurRad="152400" dist="101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Freeform 5"/>
          <p:cNvSpPr/>
          <p:nvPr/>
        </p:nvSpPr>
        <p:spPr bwMode="auto">
          <a:xfrm>
            <a:off x="2474034" y="389658"/>
            <a:ext cx="1895254" cy="2167927"/>
          </a:xfrm>
          <a:custGeom>
            <a:avLst/>
            <a:gdLst>
              <a:gd name="T0" fmla="*/ 0 w 19292"/>
              <a:gd name="T1" fmla="*/ 22133 h 22133"/>
              <a:gd name="T2" fmla="*/ 4215 w 19292"/>
              <a:gd name="T3" fmla="*/ 19062 h 22133"/>
              <a:gd name="T4" fmla="*/ 3440 w 19292"/>
              <a:gd name="T5" fmla="*/ 18944 h 22133"/>
              <a:gd name="T6" fmla="*/ 11624 w 19292"/>
              <a:gd name="T7" fmla="*/ 9414 h 22133"/>
              <a:gd name="T8" fmla="*/ 14344 w 19292"/>
              <a:gd name="T9" fmla="*/ 9173 h 22133"/>
              <a:gd name="T10" fmla="*/ 19292 w 19292"/>
              <a:gd name="T11" fmla="*/ 5774 h 22133"/>
              <a:gd name="T12" fmla="*/ 13575 w 19292"/>
              <a:gd name="T13" fmla="*/ 5189 h 22133"/>
              <a:gd name="T14" fmla="*/ 11979 w 19292"/>
              <a:gd name="T15" fmla="*/ 0 h 22133"/>
              <a:gd name="T16" fmla="*/ 9706 w 19292"/>
              <a:gd name="T17" fmla="*/ 5556 h 22133"/>
              <a:gd name="T18" fmla="*/ 10045 w 19292"/>
              <a:gd name="T19" fmla="*/ 8214 h 22133"/>
              <a:gd name="T20" fmla="*/ 2646 w 19292"/>
              <a:gd name="T21" fmla="*/ 18253 h 22133"/>
              <a:gd name="T22" fmla="*/ 2391 w 19292"/>
              <a:gd name="T23" fmla="*/ 17490 h 22133"/>
              <a:gd name="T24" fmla="*/ 0 w 19292"/>
              <a:gd name="T25" fmla="*/ 22133 h 22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292" h="22133">
                <a:moveTo>
                  <a:pt x="0" y="22133"/>
                </a:moveTo>
                <a:lnTo>
                  <a:pt x="4215" y="19062"/>
                </a:lnTo>
                <a:lnTo>
                  <a:pt x="3440" y="18944"/>
                </a:lnTo>
                <a:lnTo>
                  <a:pt x="11624" y="9414"/>
                </a:lnTo>
                <a:lnTo>
                  <a:pt x="14344" y="9173"/>
                </a:lnTo>
                <a:lnTo>
                  <a:pt x="19292" y="5774"/>
                </a:lnTo>
                <a:lnTo>
                  <a:pt x="13575" y="5189"/>
                </a:lnTo>
                <a:lnTo>
                  <a:pt x="11979" y="0"/>
                </a:lnTo>
                <a:lnTo>
                  <a:pt x="9706" y="5556"/>
                </a:lnTo>
                <a:lnTo>
                  <a:pt x="10045" y="8214"/>
                </a:lnTo>
                <a:lnTo>
                  <a:pt x="2646" y="18253"/>
                </a:lnTo>
                <a:lnTo>
                  <a:pt x="2391" y="17490"/>
                </a:lnTo>
                <a:lnTo>
                  <a:pt x="0" y="22133"/>
                </a:lnTo>
                <a:close/>
              </a:path>
            </a:pathLst>
          </a:custGeom>
          <a:solidFill>
            <a:schemeClr val="accent1"/>
          </a:solidFill>
          <a:ln>
            <a:noFill/>
          </a:ln>
          <a:effectLst>
            <a:glow rad="114300">
              <a:schemeClr val="bg1"/>
            </a:glow>
          </a:effectLst>
        </p:spPr>
        <p:txBody>
          <a:bodyPr vert="horz" wrap="square" lIns="91440" tIns="45720" rIns="91440" bIns="45720" numCol="1" anchor="t" anchorCtr="0" compatLnSpc="1"/>
          <a:lstStyle/>
          <a:p>
            <a:endParaRPr lang="zh-CN" altLang="en-US"/>
          </a:p>
        </p:txBody>
      </p:sp>
      <p:sp>
        <p:nvSpPr>
          <p:cNvPr id="36" name="Text Box 29"/>
          <p:cNvSpPr txBox="1">
            <a:spLocks noChangeArrowheads="1"/>
          </p:cNvSpPr>
          <p:nvPr/>
        </p:nvSpPr>
        <p:spPr bwMode="auto">
          <a:xfrm>
            <a:off x="3933805" y="2264298"/>
            <a:ext cx="488569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spAutoFit/>
          </a:bodyPr>
          <a:lstStyle/>
          <a:p>
            <a:pPr>
              <a:lnSpc>
                <a:spcPct val="200000"/>
              </a:lnSpc>
            </a:pP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对获授权的发明专利，依据专利质量、产业化前景等绩效情况，省给予一次性补助。</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7" name="文本框 36"/>
          <p:cNvSpPr txBox="1"/>
          <p:nvPr/>
        </p:nvSpPr>
        <p:spPr>
          <a:xfrm>
            <a:off x="1454987" y="2846387"/>
            <a:ext cx="1701800" cy="583565"/>
          </a:xfrm>
          <a:prstGeom prst="rect">
            <a:avLst/>
          </a:prstGeom>
          <a:noFill/>
        </p:spPr>
        <p:txBody>
          <a:bodyPr wrap="square" rtlCol="0">
            <a:spAutoFit/>
          </a:bodyPr>
          <a:lstStyle/>
          <a:p>
            <a:r>
              <a:rPr lang="zh-CN" altLang="en-US" sz="3200" b="1">
                <a:solidFill>
                  <a:schemeClr val="bg1"/>
                </a:solidFill>
                <a:latin typeface="微软雅黑" panose="020B0503020204020204" pitchFamily="34" charset="-122"/>
                <a:ea typeface="微软雅黑" panose="020B0503020204020204" pitchFamily="34" charset="-122"/>
              </a:rPr>
              <a:t>安徽省</a:t>
            </a:r>
            <a:endParaRPr lang="zh-CN" altLang="en-US" sz="3200" b="1">
              <a:solidFill>
                <a:schemeClr val="bg1"/>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3941236" y="4293725"/>
            <a:ext cx="4878259" cy="276999"/>
          </a:xfrm>
          <a:prstGeom prst="rect">
            <a:avLst/>
          </a:prstGeom>
          <a:noFill/>
        </p:spPr>
        <p:txBody>
          <a:bodyPr wrap="none" rtlCol="0">
            <a:spAutoFit/>
          </a:bodyPr>
          <a:lstStyle/>
          <a:p>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注：省级政策出自</a:t>
            </a:r>
            <a:r>
              <a:rPr lang="en-US" altLang="zh-CN" sz="1200"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支持科技创新若干政策</a:t>
            </a:r>
            <a:r>
              <a:rPr lang="en-US" altLang="zh-CN" sz="1200"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（皖政</a:t>
            </a:r>
            <a:r>
              <a:rPr lang="en-US" altLang="zh-CN" sz="1200" dirty="0" smtClean="0">
                <a:solidFill>
                  <a:schemeClr val="tx1">
                    <a:lumMod val="75000"/>
                    <a:lumOff val="25000"/>
                  </a:schemeClr>
                </a:solidFill>
                <a:latin typeface="微软雅黑" panose="020B0503020204020204" pitchFamily="34" charset="-122"/>
                <a:ea typeface="微软雅黑" panose="020B0503020204020204" pitchFamily="34" charset="-122"/>
              </a:rPr>
              <a:t>〔2017〕52</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号）</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0" advClick="0" advTm="3000"/>
    </mc:Choice>
    <mc:Fallback>
      <p:transition advClick="0" advTm="3000"/>
    </mc:Fallback>
  </mc:AlternateContent>
  <p:timing>
    <p:tnLst>
      <p:par>
        <p:cTn id="1" dur="indefinite" restart="never" nodeType="tmRoot"/>
      </p:par>
    </p:tnLst>
    <p:bldLst>
      <p:bldP spid="32" grpId="0" bldLvl="0" animBg="1"/>
      <p:bldP spid="32" grpId="1" bldLvl="0" animBg="1"/>
      <p:bldP spid="32" grpId="2" bldLvl="0" animBg="1"/>
      <p:bldP spid="33" grpId="0" bldLvl="0" animBg="1"/>
      <p:bldP spid="33" grpId="1" bldLvl="0" animBg="1"/>
      <p:bldP spid="33" grpId="2" bldLvl="0" animBg="1"/>
      <p:bldP spid="34" grpId="0" bldLvl="0" animBg="1"/>
      <p:bldP spid="34" grpId="1" bldLvl="0" animBg="1"/>
      <p:bldP spid="34" grpId="2" bldLvl="0" animBg="1"/>
      <p:bldP spid="35" grpId="0" bldLvl="0" animBg="1"/>
      <p:bldP spid="35" grpId="1" bldLvl="0" animBg="1"/>
      <p:bldP spid="36"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4499992" y="1745027"/>
            <a:ext cx="1855104" cy="2071240"/>
            <a:chOff x="4350067" y="1304925"/>
            <a:chExt cx="2339642" cy="2533650"/>
          </a:xfrm>
        </p:grpSpPr>
        <p:sp>
          <p:nvSpPr>
            <p:cNvPr id="4" name="Freeform: Shape 12"/>
            <p:cNvSpPr/>
            <p:nvPr/>
          </p:nvSpPr>
          <p:spPr>
            <a:xfrm>
              <a:off x="4350067" y="1304925"/>
              <a:ext cx="2339642" cy="2533650"/>
            </a:xfrm>
            <a:custGeom>
              <a:avLst/>
              <a:gdLst>
                <a:gd name="connsiteX0" fmla="*/ 1689100 w 3119522"/>
                <a:gd name="connsiteY0" fmla="*/ 0 h 3378200"/>
                <a:gd name="connsiteX1" fmla="*/ 3089728 w 3119522"/>
                <a:gd name="connsiteY1" fmla="*/ 744708 h 3378200"/>
                <a:gd name="connsiteX2" fmla="*/ 3119522 w 3119522"/>
                <a:gd name="connsiteY2" fmla="*/ 793750 h 3378200"/>
                <a:gd name="connsiteX3" fmla="*/ 2303088 w 3119522"/>
                <a:gd name="connsiteY3" fmla="*/ 793750 h 3378200"/>
                <a:gd name="connsiteX4" fmla="*/ 2296249 w 3119522"/>
                <a:gd name="connsiteY4" fmla="*/ 788636 h 3378200"/>
                <a:gd name="connsiteX5" fmla="*/ 1689100 w 3119522"/>
                <a:gd name="connsiteY5" fmla="*/ 603178 h 3378200"/>
                <a:gd name="connsiteX6" fmla="*/ 603178 w 3119522"/>
                <a:gd name="connsiteY6" fmla="*/ 1689100 h 3378200"/>
                <a:gd name="connsiteX7" fmla="*/ 1689100 w 3119522"/>
                <a:gd name="connsiteY7" fmla="*/ 2775022 h 3378200"/>
                <a:gd name="connsiteX8" fmla="*/ 2296249 w 3119522"/>
                <a:gd name="connsiteY8" fmla="*/ 2589564 h 3378200"/>
                <a:gd name="connsiteX9" fmla="*/ 2303088 w 3119522"/>
                <a:gd name="connsiteY9" fmla="*/ 2584450 h 3378200"/>
                <a:gd name="connsiteX10" fmla="*/ 3119522 w 3119522"/>
                <a:gd name="connsiteY10" fmla="*/ 2584450 h 3378200"/>
                <a:gd name="connsiteX11" fmla="*/ 3089728 w 3119522"/>
                <a:gd name="connsiteY11" fmla="*/ 2633492 h 3378200"/>
                <a:gd name="connsiteX12" fmla="*/ 1689100 w 3119522"/>
                <a:gd name="connsiteY12" fmla="*/ 3378200 h 3378200"/>
                <a:gd name="connsiteX13" fmla="*/ 0 w 3119522"/>
                <a:gd name="connsiteY13" fmla="*/ 1689100 h 3378200"/>
                <a:gd name="connsiteX14" fmla="*/ 1689100 w 3119522"/>
                <a:gd name="connsiteY14" fmla="*/ 0 h 337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19522" h="3378200">
                  <a:moveTo>
                    <a:pt x="1689100" y="0"/>
                  </a:moveTo>
                  <a:cubicBezTo>
                    <a:pt x="2272140" y="0"/>
                    <a:pt x="2786185" y="295405"/>
                    <a:pt x="3089728" y="744708"/>
                  </a:cubicBezTo>
                  <a:lnTo>
                    <a:pt x="3119522" y="793750"/>
                  </a:lnTo>
                  <a:lnTo>
                    <a:pt x="2303088" y="793750"/>
                  </a:lnTo>
                  <a:lnTo>
                    <a:pt x="2296249" y="788636"/>
                  </a:lnTo>
                  <a:cubicBezTo>
                    <a:pt x="2122935" y="671548"/>
                    <a:pt x="1914002" y="603178"/>
                    <a:pt x="1689100" y="603178"/>
                  </a:cubicBezTo>
                  <a:cubicBezTo>
                    <a:pt x="1089362" y="603178"/>
                    <a:pt x="603178" y="1089362"/>
                    <a:pt x="603178" y="1689100"/>
                  </a:cubicBezTo>
                  <a:cubicBezTo>
                    <a:pt x="603178" y="2288838"/>
                    <a:pt x="1089362" y="2775022"/>
                    <a:pt x="1689100" y="2775022"/>
                  </a:cubicBezTo>
                  <a:cubicBezTo>
                    <a:pt x="1914002" y="2775022"/>
                    <a:pt x="2122935" y="2706653"/>
                    <a:pt x="2296249" y="2589564"/>
                  </a:cubicBezTo>
                  <a:lnTo>
                    <a:pt x="2303088" y="2584450"/>
                  </a:lnTo>
                  <a:lnTo>
                    <a:pt x="3119522" y="2584450"/>
                  </a:lnTo>
                  <a:lnTo>
                    <a:pt x="3089728" y="2633492"/>
                  </a:lnTo>
                  <a:cubicBezTo>
                    <a:pt x="2786185" y="3082796"/>
                    <a:pt x="2272140" y="3378200"/>
                    <a:pt x="1689100" y="3378200"/>
                  </a:cubicBezTo>
                  <a:cubicBezTo>
                    <a:pt x="756236" y="3378200"/>
                    <a:pt x="0" y="2621964"/>
                    <a:pt x="0" y="1689100"/>
                  </a:cubicBezTo>
                  <a:cubicBezTo>
                    <a:pt x="0" y="756236"/>
                    <a:pt x="756236" y="0"/>
                    <a:pt x="1689100" y="0"/>
                  </a:cubicBezTo>
                  <a:close/>
                </a:path>
              </a:pathLst>
            </a:cu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ea typeface="字魂59号-创粗黑" panose="00000500000000000000" pitchFamily="2" charset="-122"/>
                <a:cs typeface="+mn-ea"/>
                <a:sym typeface="+mn-lt"/>
              </a:endParaRPr>
            </a:p>
          </p:txBody>
        </p:sp>
        <p:sp>
          <p:nvSpPr>
            <p:cNvPr id="7" name="Freeform: Shape 13"/>
            <p:cNvSpPr/>
            <p:nvPr/>
          </p:nvSpPr>
          <p:spPr bwMode="auto">
            <a:xfrm>
              <a:off x="5288775" y="2093576"/>
              <a:ext cx="726993" cy="751144"/>
            </a:xfrm>
            <a:custGeom>
              <a:avLst/>
              <a:gdLst>
                <a:gd name="connsiteX0" fmla="*/ 179388 w 268288"/>
                <a:gd name="connsiteY0" fmla="*/ 166688 h 338138"/>
                <a:gd name="connsiteX1" fmla="*/ 203200 w 268288"/>
                <a:gd name="connsiteY1" fmla="*/ 190443 h 338138"/>
                <a:gd name="connsiteX2" fmla="*/ 203200 w 268288"/>
                <a:gd name="connsiteY2" fmla="*/ 252471 h 338138"/>
                <a:gd name="connsiteX3" fmla="*/ 179388 w 268288"/>
                <a:gd name="connsiteY3" fmla="*/ 276226 h 338138"/>
                <a:gd name="connsiteX4" fmla="*/ 155575 w 268288"/>
                <a:gd name="connsiteY4" fmla="*/ 252471 h 338138"/>
                <a:gd name="connsiteX5" fmla="*/ 155575 w 268288"/>
                <a:gd name="connsiteY5" fmla="*/ 190443 h 338138"/>
                <a:gd name="connsiteX6" fmla="*/ 179388 w 268288"/>
                <a:gd name="connsiteY6" fmla="*/ 166688 h 338138"/>
                <a:gd name="connsiteX7" fmla="*/ 179388 w 268288"/>
                <a:gd name="connsiteY7" fmla="*/ 150813 h 338138"/>
                <a:gd name="connsiteX8" fmla="*/ 139700 w 268288"/>
                <a:gd name="connsiteY8" fmla="*/ 190427 h 338138"/>
                <a:gd name="connsiteX9" fmla="*/ 139700 w 268288"/>
                <a:gd name="connsiteY9" fmla="*/ 252488 h 338138"/>
                <a:gd name="connsiteX10" fmla="*/ 179388 w 268288"/>
                <a:gd name="connsiteY10" fmla="*/ 292101 h 338138"/>
                <a:gd name="connsiteX11" fmla="*/ 219075 w 268288"/>
                <a:gd name="connsiteY11" fmla="*/ 252488 h 338138"/>
                <a:gd name="connsiteX12" fmla="*/ 219075 w 268288"/>
                <a:gd name="connsiteY12" fmla="*/ 190427 h 338138"/>
                <a:gd name="connsiteX13" fmla="*/ 179388 w 268288"/>
                <a:gd name="connsiteY13" fmla="*/ 150813 h 338138"/>
                <a:gd name="connsiteX14" fmla="*/ 57120 w 268288"/>
                <a:gd name="connsiteY14" fmla="*/ 150813 h 338138"/>
                <a:gd name="connsiteX15" fmla="*/ 49212 w 268288"/>
                <a:gd name="connsiteY15" fmla="*/ 158705 h 338138"/>
                <a:gd name="connsiteX16" fmla="*/ 57120 w 268288"/>
                <a:gd name="connsiteY16" fmla="*/ 166597 h 338138"/>
                <a:gd name="connsiteX17" fmla="*/ 80842 w 268288"/>
                <a:gd name="connsiteY17" fmla="*/ 166597 h 338138"/>
                <a:gd name="connsiteX18" fmla="*/ 103247 w 268288"/>
                <a:gd name="connsiteY18" fmla="*/ 188959 h 338138"/>
                <a:gd name="connsiteX19" fmla="*/ 103247 w 268288"/>
                <a:gd name="connsiteY19" fmla="*/ 190274 h 338138"/>
                <a:gd name="connsiteX20" fmla="*/ 80842 w 268288"/>
                <a:gd name="connsiteY20" fmla="*/ 212635 h 338138"/>
                <a:gd name="connsiteX21" fmla="*/ 57120 w 268288"/>
                <a:gd name="connsiteY21" fmla="*/ 212635 h 338138"/>
                <a:gd name="connsiteX22" fmla="*/ 49212 w 268288"/>
                <a:gd name="connsiteY22" fmla="*/ 220527 h 338138"/>
                <a:gd name="connsiteX23" fmla="*/ 57120 w 268288"/>
                <a:gd name="connsiteY23" fmla="*/ 228419 h 338138"/>
                <a:gd name="connsiteX24" fmla="*/ 80842 w 268288"/>
                <a:gd name="connsiteY24" fmla="*/ 228419 h 338138"/>
                <a:gd name="connsiteX25" fmla="*/ 103247 w 268288"/>
                <a:gd name="connsiteY25" fmla="*/ 250781 h 338138"/>
                <a:gd name="connsiteX26" fmla="*/ 80842 w 268288"/>
                <a:gd name="connsiteY26" fmla="*/ 273142 h 338138"/>
                <a:gd name="connsiteX27" fmla="*/ 57120 w 268288"/>
                <a:gd name="connsiteY27" fmla="*/ 273142 h 338138"/>
                <a:gd name="connsiteX28" fmla="*/ 49212 w 268288"/>
                <a:gd name="connsiteY28" fmla="*/ 281034 h 338138"/>
                <a:gd name="connsiteX29" fmla="*/ 57120 w 268288"/>
                <a:gd name="connsiteY29" fmla="*/ 288926 h 338138"/>
                <a:gd name="connsiteX30" fmla="*/ 80842 w 268288"/>
                <a:gd name="connsiteY30" fmla="*/ 288926 h 338138"/>
                <a:gd name="connsiteX31" fmla="*/ 119062 w 268288"/>
                <a:gd name="connsiteY31" fmla="*/ 250781 h 338138"/>
                <a:gd name="connsiteX32" fmla="*/ 103247 w 268288"/>
                <a:gd name="connsiteY32" fmla="*/ 220527 h 338138"/>
                <a:gd name="connsiteX33" fmla="*/ 119062 w 268288"/>
                <a:gd name="connsiteY33" fmla="*/ 190274 h 338138"/>
                <a:gd name="connsiteX34" fmla="*/ 119062 w 268288"/>
                <a:gd name="connsiteY34" fmla="*/ 188959 h 338138"/>
                <a:gd name="connsiteX35" fmla="*/ 80842 w 268288"/>
                <a:gd name="connsiteY35" fmla="*/ 150813 h 338138"/>
                <a:gd name="connsiteX36" fmla="*/ 57120 w 268288"/>
                <a:gd name="connsiteY36" fmla="*/ 150813 h 338138"/>
                <a:gd name="connsiteX37" fmla="*/ 46099 w 268288"/>
                <a:gd name="connsiteY37" fmla="*/ 47625 h 338138"/>
                <a:gd name="connsiteX38" fmla="*/ 15875 w 268288"/>
                <a:gd name="connsiteY38" fmla="*/ 79629 h 338138"/>
                <a:gd name="connsiteX39" fmla="*/ 15875 w 268288"/>
                <a:gd name="connsiteY39" fmla="*/ 114300 h 338138"/>
                <a:gd name="connsiteX40" fmla="*/ 252413 w 268288"/>
                <a:gd name="connsiteY40" fmla="*/ 114300 h 338138"/>
                <a:gd name="connsiteX41" fmla="*/ 252413 w 268288"/>
                <a:gd name="connsiteY41" fmla="*/ 79629 h 338138"/>
                <a:gd name="connsiteX42" fmla="*/ 222189 w 268288"/>
                <a:gd name="connsiteY42" fmla="*/ 47625 h 338138"/>
                <a:gd name="connsiteX43" fmla="*/ 210362 w 268288"/>
                <a:gd name="connsiteY43" fmla="*/ 47625 h 338138"/>
                <a:gd name="connsiteX44" fmla="*/ 210362 w 268288"/>
                <a:gd name="connsiteY44" fmla="*/ 71628 h 338138"/>
                <a:gd name="connsiteX45" fmla="*/ 202477 w 268288"/>
                <a:gd name="connsiteY45" fmla="*/ 79629 h 338138"/>
                <a:gd name="connsiteX46" fmla="*/ 194593 w 268288"/>
                <a:gd name="connsiteY46" fmla="*/ 71628 h 338138"/>
                <a:gd name="connsiteX47" fmla="*/ 194593 w 268288"/>
                <a:gd name="connsiteY47" fmla="*/ 47625 h 338138"/>
                <a:gd name="connsiteX48" fmla="*/ 73696 w 268288"/>
                <a:gd name="connsiteY48" fmla="*/ 47625 h 338138"/>
                <a:gd name="connsiteX49" fmla="*/ 73696 w 268288"/>
                <a:gd name="connsiteY49" fmla="*/ 71628 h 338138"/>
                <a:gd name="connsiteX50" fmla="*/ 65811 w 268288"/>
                <a:gd name="connsiteY50" fmla="*/ 79629 h 338138"/>
                <a:gd name="connsiteX51" fmla="*/ 57926 w 268288"/>
                <a:gd name="connsiteY51" fmla="*/ 71628 h 338138"/>
                <a:gd name="connsiteX52" fmla="*/ 57926 w 268288"/>
                <a:gd name="connsiteY52" fmla="*/ 47625 h 338138"/>
                <a:gd name="connsiteX53" fmla="*/ 46099 w 268288"/>
                <a:gd name="connsiteY53" fmla="*/ 47625 h 338138"/>
                <a:gd name="connsiteX54" fmla="*/ 65757 w 268288"/>
                <a:gd name="connsiteY54" fmla="*/ 0 h 338138"/>
                <a:gd name="connsiteX55" fmla="*/ 73648 w 268288"/>
                <a:gd name="connsiteY55" fmla="*/ 7925 h 338138"/>
                <a:gd name="connsiteX56" fmla="*/ 73648 w 268288"/>
                <a:gd name="connsiteY56" fmla="*/ 31700 h 338138"/>
                <a:gd name="connsiteX57" fmla="*/ 194640 w 268288"/>
                <a:gd name="connsiteY57" fmla="*/ 31700 h 338138"/>
                <a:gd name="connsiteX58" fmla="*/ 194640 w 268288"/>
                <a:gd name="connsiteY58" fmla="*/ 7925 h 338138"/>
                <a:gd name="connsiteX59" fmla="*/ 202531 w 268288"/>
                <a:gd name="connsiteY59" fmla="*/ 0 h 338138"/>
                <a:gd name="connsiteX60" fmla="*/ 210422 w 268288"/>
                <a:gd name="connsiteY60" fmla="*/ 7925 h 338138"/>
                <a:gd name="connsiteX61" fmla="*/ 210422 w 268288"/>
                <a:gd name="connsiteY61" fmla="*/ 31700 h 338138"/>
                <a:gd name="connsiteX62" fmla="*/ 222258 w 268288"/>
                <a:gd name="connsiteY62" fmla="*/ 31700 h 338138"/>
                <a:gd name="connsiteX63" fmla="*/ 268288 w 268288"/>
                <a:gd name="connsiteY63" fmla="*/ 79251 h 338138"/>
                <a:gd name="connsiteX64" fmla="*/ 268288 w 268288"/>
                <a:gd name="connsiteY64" fmla="*/ 290587 h 338138"/>
                <a:gd name="connsiteX65" fmla="*/ 222258 w 268288"/>
                <a:gd name="connsiteY65" fmla="*/ 338138 h 338138"/>
                <a:gd name="connsiteX66" fmla="*/ 46030 w 268288"/>
                <a:gd name="connsiteY66" fmla="*/ 338138 h 338138"/>
                <a:gd name="connsiteX67" fmla="*/ 0 w 268288"/>
                <a:gd name="connsiteY67" fmla="*/ 290587 h 338138"/>
                <a:gd name="connsiteX68" fmla="*/ 0 w 268288"/>
                <a:gd name="connsiteY68" fmla="*/ 79251 h 338138"/>
                <a:gd name="connsiteX69" fmla="*/ 46030 w 268288"/>
                <a:gd name="connsiteY69" fmla="*/ 31700 h 338138"/>
                <a:gd name="connsiteX70" fmla="*/ 57866 w 268288"/>
                <a:gd name="connsiteY70" fmla="*/ 31700 h 338138"/>
                <a:gd name="connsiteX71" fmla="*/ 57866 w 268288"/>
                <a:gd name="connsiteY71" fmla="*/ 7925 h 338138"/>
                <a:gd name="connsiteX72" fmla="*/ 65757 w 268288"/>
                <a:gd name="connsiteY72"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68288" h="338138">
                  <a:moveTo>
                    <a:pt x="179388" y="166688"/>
                  </a:moveTo>
                  <a:cubicBezTo>
                    <a:pt x="192617" y="166688"/>
                    <a:pt x="203200" y="177246"/>
                    <a:pt x="203200" y="190443"/>
                  </a:cubicBezTo>
                  <a:cubicBezTo>
                    <a:pt x="203200" y="252471"/>
                    <a:pt x="203200" y="252471"/>
                    <a:pt x="203200" y="252471"/>
                  </a:cubicBezTo>
                  <a:cubicBezTo>
                    <a:pt x="203200" y="265668"/>
                    <a:pt x="192617" y="276226"/>
                    <a:pt x="179388" y="276226"/>
                  </a:cubicBezTo>
                  <a:cubicBezTo>
                    <a:pt x="166158" y="276226"/>
                    <a:pt x="155575" y="265668"/>
                    <a:pt x="155575" y="252471"/>
                  </a:cubicBezTo>
                  <a:cubicBezTo>
                    <a:pt x="155575" y="190443"/>
                    <a:pt x="155575" y="190443"/>
                    <a:pt x="155575" y="190443"/>
                  </a:cubicBezTo>
                  <a:cubicBezTo>
                    <a:pt x="155575" y="177246"/>
                    <a:pt x="166158" y="166688"/>
                    <a:pt x="179388" y="166688"/>
                  </a:cubicBezTo>
                  <a:close/>
                  <a:moveTo>
                    <a:pt x="179388" y="150813"/>
                  </a:moveTo>
                  <a:cubicBezTo>
                    <a:pt x="158221" y="150813"/>
                    <a:pt x="139700" y="169299"/>
                    <a:pt x="139700" y="190427"/>
                  </a:cubicBezTo>
                  <a:cubicBezTo>
                    <a:pt x="139700" y="252488"/>
                    <a:pt x="139700" y="252488"/>
                    <a:pt x="139700" y="252488"/>
                  </a:cubicBezTo>
                  <a:cubicBezTo>
                    <a:pt x="139700" y="273615"/>
                    <a:pt x="158221" y="292101"/>
                    <a:pt x="179388" y="292101"/>
                  </a:cubicBezTo>
                  <a:cubicBezTo>
                    <a:pt x="201877" y="292101"/>
                    <a:pt x="219075" y="273615"/>
                    <a:pt x="219075" y="252488"/>
                  </a:cubicBezTo>
                  <a:lnTo>
                    <a:pt x="219075" y="190427"/>
                  </a:lnTo>
                  <a:cubicBezTo>
                    <a:pt x="219075" y="169299"/>
                    <a:pt x="201877" y="150813"/>
                    <a:pt x="179388" y="150813"/>
                  </a:cubicBezTo>
                  <a:close/>
                  <a:moveTo>
                    <a:pt x="57120" y="150813"/>
                  </a:moveTo>
                  <a:cubicBezTo>
                    <a:pt x="51848" y="150813"/>
                    <a:pt x="49212" y="154759"/>
                    <a:pt x="49212" y="158705"/>
                  </a:cubicBezTo>
                  <a:cubicBezTo>
                    <a:pt x="49212" y="163967"/>
                    <a:pt x="51848" y="166597"/>
                    <a:pt x="57120" y="166597"/>
                  </a:cubicBezTo>
                  <a:cubicBezTo>
                    <a:pt x="80842" y="166597"/>
                    <a:pt x="80842" y="166597"/>
                    <a:pt x="80842" y="166597"/>
                  </a:cubicBezTo>
                  <a:cubicBezTo>
                    <a:pt x="92704" y="166597"/>
                    <a:pt x="103247" y="177120"/>
                    <a:pt x="103247" y="188959"/>
                  </a:cubicBezTo>
                  <a:cubicBezTo>
                    <a:pt x="103247" y="190274"/>
                    <a:pt x="103247" y="190274"/>
                    <a:pt x="103247" y="190274"/>
                  </a:cubicBezTo>
                  <a:cubicBezTo>
                    <a:pt x="103247" y="202112"/>
                    <a:pt x="92704" y="212635"/>
                    <a:pt x="80842" y="212635"/>
                  </a:cubicBezTo>
                  <a:cubicBezTo>
                    <a:pt x="57120" y="212635"/>
                    <a:pt x="57120" y="212635"/>
                    <a:pt x="57120" y="212635"/>
                  </a:cubicBezTo>
                  <a:cubicBezTo>
                    <a:pt x="51848" y="212635"/>
                    <a:pt x="49212" y="215266"/>
                    <a:pt x="49212" y="220527"/>
                  </a:cubicBezTo>
                  <a:cubicBezTo>
                    <a:pt x="49212" y="224473"/>
                    <a:pt x="51848" y="228419"/>
                    <a:pt x="57120" y="228419"/>
                  </a:cubicBezTo>
                  <a:cubicBezTo>
                    <a:pt x="80842" y="228419"/>
                    <a:pt x="80842" y="228419"/>
                    <a:pt x="80842" y="228419"/>
                  </a:cubicBezTo>
                  <a:cubicBezTo>
                    <a:pt x="92704" y="228419"/>
                    <a:pt x="103247" y="237627"/>
                    <a:pt x="103247" y="250781"/>
                  </a:cubicBezTo>
                  <a:cubicBezTo>
                    <a:pt x="103247" y="263934"/>
                    <a:pt x="92704" y="273142"/>
                    <a:pt x="80842" y="273142"/>
                  </a:cubicBezTo>
                  <a:cubicBezTo>
                    <a:pt x="57120" y="273142"/>
                    <a:pt x="57120" y="273142"/>
                    <a:pt x="57120" y="273142"/>
                  </a:cubicBezTo>
                  <a:cubicBezTo>
                    <a:pt x="51848" y="273142"/>
                    <a:pt x="49212" y="277088"/>
                    <a:pt x="49212" y="281034"/>
                  </a:cubicBezTo>
                  <a:cubicBezTo>
                    <a:pt x="49212" y="284980"/>
                    <a:pt x="51848" y="288926"/>
                    <a:pt x="57120" y="288926"/>
                  </a:cubicBezTo>
                  <a:cubicBezTo>
                    <a:pt x="80842" y="288926"/>
                    <a:pt x="80842" y="288926"/>
                    <a:pt x="80842" y="288926"/>
                  </a:cubicBezTo>
                  <a:cubicBezTo>
                    <a:pt x="101929" y="288926"/>
                    <a:pt x="119062" y="271826"/>
                    <a:pt x="119062" y="250781"/>
                  </a:cubicBezTo>
                  <a:cubicBezTo>
                    <a:pt x="119062" y="237627"/>
                    <a:pt x="112473" y="227104"/>
                    <a:pt x="103247" y="220527"/>
                  </a:cubicBezTo>
                  <a:cubicBezTo>
                    <a:pt x="112473" y="212635"/>
                    <a:pt x="119062" y="202112"/>
                    <a:pt x="119062" y="190274"/>
                  </a:cubicBezTo>
                  <a:lnTo>
                    <a:pt x="119062" y="188959"/>
                  </a:lnTo>
                  <a:cubicBezTo>
                    <a:pt x="119062" y="167913"/>
                    <a:pt x="101929" y="150813"/>
                    <a:pt x="80842" y="150813"/>
                  </a:cubicBezTo>
                  <a:cubicBezTo>
                    <a:pt x="57120" y="150813"/>
                    <a:pt x="57120" y="150813"/>
                    <a:pt x="57120" y="150813"/>
                  </a:cubicBezTo>
                  <a:close/>
                  <a:moveTo>
                    <a:pt x="46099" y="47625"/>
                  </a:moveTo>
                  <a:cubicBezTo>
                    <a:pt x="29016" y="47625"/>
                    <a:pt x="15875" y="62294"/>
                    <a:pt x="15875" y="79629"/>
                  </a:cubicBezTo>
                  <a:cubicBezTo>
                    <a:pt x="15875" y="114300"/>
                    <a:pt x="15875" y="114300"/>
                    <a:pt x="15875" y="114300"/>
                  </a:cubicBezTo>
                  <a:cubicBezTo>
                    <a:pt x="252413" y="114300"/>
                    <a:pt x="252413" y="114300"/>
                    <a:pt x="252413" y="114300"/>
                  </a:cubicBezTo>
                  <a:lnTo>
                    <a:pt x="252413" y="79629"/>
                  </a:lnTo>
                  <a:cubicBezTo>
                    <a:pt x="252413" y="62294"/>
                    <a:pt x="239272" y="47625"/>
                    <a:pt x="222189" y="47625"/>
                  </a:cubicBezTo>
                  <a:cubicBezTo>
                    <a:pt x="210362" y="47625"/>
                    <a:pt x="210362" y="47625"/>
                    <a:pt x="210362" y="47625"/>
                  </a:cubicBezTo>
                  <a:cubicBezTo>
                    <a:pt x="210362" y="71628"/>
                    <a:pt x="210362" y="71628"/>
                    <a:pt x="210362" y="71628"/>
                  </a:cubicBezTo>
                  <a:cubicBezTo>
                    <a:pt x="210362" y="75629"/>
                    <a:pt x="206420" y="79629"/>
                    <a:pt x="202477" y="79629"/>
                  </a:cubicBezTo>
                  <a:cubicBezTo>
                    <a:pt x="197221" y="79629"/>
                    <a:pt x="194593" y="75629"/>
                    <a:pt x="194593" y="71628"/>
                  </a:cubicBezTo>
                  <a:cubicBezTo>
                    <a:pt x="194593" y="47625"/>
                    <a:pt x="194593" y="47625"/>
                    <a:pt x="194593" y="47625"/>
                  </a:cubicBezTo>
                  <a:cubicBezTo>
                    <a:pt x="73696" y="47625"/>
                    <a:pt x="73696" y="47625"/>
                    <a:pt x="73696" y="47625"/>
                  </a:cubicBezTo>
                  <a:cubicBezTo>
                    <a:pt x="73696" y="71628"/>
                    <a:pt x="73696" y="71628"/>
                    <a:pt x="73696" y="71628"/>
                  </a:cubicBezTo>
                  <a:cubicBezTo>
                    <a:pt x="73696" y="75629"/>
                    <a:pt x="71067" y="79629"/>
                    <a:pt x="65811" y="79629"/>
                  </a:cubicBezTo>
                  <a:cubicBezTo>
                    <a:pt x="61869" y="79629"/>
                    <a:pt x="57926" y="75629"/>
                    <a:pt x="57926" y="71628"/>
                  </a:cubicBezTo>
                  <a:cubicBezTo>
                    <a:pt x="57926" y="47625"/>
                    <a:pt x="57926" y="47625"/>
                    <a:pt x="57926" y="47625"/>
                  </a:cubicBezTo>
                  <a:cubicBezTo>
                    <a:pt x="46099" y="47625"/>
                    <a:pt x="46099" y="47625"/>
                    <a:pt x="46099" y="47625"/>
                  </a:cubicBezTo>
                  <a:close/>
                  <a:moveTo>
                    <a:pt x="65757" y="0"/>
                  </a:moveTo>
                  <a:cubicBezTo>
                    <a:pt x="71018" y="0"/>
                    <a:pt x="73648" y="3962"/>
                    <a:pt x="73648" y="7925"/>
                  </a:cubicBezTo>
                  <a:cubicBezTo>
                    <a:pt x="73648" y="31700"/>
                    <a:pt x="73648" y="31700"/>
                    <a:pt x="73648" y="31700"/>
                  </a:cubicBezTo>
                  <a:cubicBezTo>
                    <a:pt x="194640" y="31700"/>
                    <a:pt x="194640" y="31700"/>
                    <a:pt x="194640" y="31700"/>
                  </a:cubicBezTo>
                  <a:cubicBezTo>
                    <a:pt x="194640" y="7925"/>
                    <a:pt x="194640" y="7925"/>
                    <a:pt x="194640" y="7925"/>
                  </a:cubicBezTo>
                  <a:cubicBezTo>
                    <a:pt x="194640" y="3962"/>
                    <a:pt x="197271" y="0"/>
                    <a:pt x="202531" y="0"/>
                  </a:cubicBezTo>
                  <a:cubicBezTo>
                    <a:pt x="206477" y="0"/>
                    <a:pt x="210422" y="3962"/>
                    <a:pt x="210422" y="7925"/>
                  </a:cubicBezTo>
                  <a:cubicBezTo>
                    <a:pt x="210422" y="31700"/>
                    <a:pt x="210422" y="31700"/>
                    <a:pt x="210422" y="31700"/>
                  </a:cubicBezTo>
                  <a:cubicBezTo>
                    <a:pt x="222258" y="31700"/>
                    <a:pt x="222258" y="31700"/>
                    <a:pt x="222258" y="31700"/>
                  </a:cubicBezTo>
                  <a:cubicBezTo>
                    <a:pt x="247246" y="31700"/>
                    <a:pt x="268288" y="52834"/>
                    <a:pt x="268288" y="79251"/>
                  </a:cubicBezTo>
                  <a:cubicBezTo>
                    <a:pt x="268288" y="290587"/>
                    <a:pt x="268288" y="290587"/>
                    <a:pt x="268288" y="290587"/>
                  </a:cubicBezTo>
                  <a:cubicBezTo>
                    <a:pt x="268288" y="317005"/>
                    <a:pt x="247246" y="338138"/>
                    <a:pt x="222258" y="338138"/>
                  </a:cubicBezTo>
                  <a:cubicBezTo>
                    <a:pt x="46030" y="338138"/>
                    <a:pt x="46030" y="338138"/>
                    <a:pt x="46030" y="338138"/>
                  </a:cubicBezTo>
                  <a:cubicBezTo>
                    <a:pt x="21042" y="338138"/>
                    <a:pt x="0" y="317005"/>
                    <a:pt x="0" y="290587"/>
                  </a:cubicBezTo>
                  <a:cubicBezTo>
                    <a:pt x="0" y="79251"/>
                    <a:pt x="0" y="79251"/>
                    <a:pt x="0" y="79251"/>
                  </a:cubicBezTo>
                  <a:cubicBezTo>
                    <a:pt x="0" y="52834"/>
                    <a:pt x="21042" y="31700"/>
                    <a:pt x="46030" y="31700"/>
                  </a:cubicBezTo>
                  <a:cubicBezTo>
                    <a:pt x="57866" y="31700"/>
                    <a:pt x="57866" y="31700"/>
                    <a:pt x="57866" y="31700"/>
                  </a:cubicBezTo>
                  <a:cubicBezTo>
                    <a:pt x="57866" y="7925"/>
                    <a:pt x="57866" y="7925"/>
                    <a:pt x="57866" y="7925"/>
                  </a:cubicBezTo>
                  <a:cubicBezTo>
                    <a:pt x="57866" y="3962"/>
                    <a:pt x="61812" y="0"/>
                    <a:pt x="65757" y="0"/>
                  </a:cubicBezTo>
                  <a:close/>
                </a:path>
              </a:pathLst>
            </a:custGeom>
            <a:solidFill>
              <a:schemeClr val="accent2"/>
            </a:solidFill>
            <a:ln>
              <a:noFill/>
            </a:ln>
          </p:spPr>
          <p:txBody>
            <a:bodyPr anchor="ctr"/>
            <a:lstStyle/>
            <a:p>
              <a:pPr algn="ctr"/>
              <a:endParaRPr dirty="0">
                <a:ea typeface="字魂59号-创粗黑" panose="00000500000000000000" pitchFamily="2" charset="-122"/>
                <a:cs typeface="+mn-ea"/>
                <a:sym typeface="+mn-lt"/>
              </a:endParaRPr>
            </a:p>
          </p:txBody>
        </p:sp>
        <p:sp>
          <p:nvSpPr>
            <p:cNvPr id="9" name="Rectangle 8"/>
            <p:cNvSpPr/>
            <p:nvPr/>
          </p:nvSpPr>
          <p:spPr>
            <a:xfrm>
              <a:off x="5161644" y="2936970"/>
              <a:ext cx="927386" cy="345214"/>
            </a:xfrm>
            <a:prstGeom prst="rect">
              <a:avLst/>
            </a:prstGeom>
          </p:spPr>
          <p:txBody>
            <a:bodyPr wrap="none" lIns="72000" tIns="0" rIns="72000" bIns="0">
              <a:noAutofit/>
            </a:bodyPr>
            <a:lstStyle/>
            <a:p>
              <a:pPr lvl="0" defTabSz="914400">
                <a:defRPr/>
              </a:pPr>
              <a:r>
                <a:rPr lang="zh-CN" altLang="en-US" sz="1600" b="1" dirty="0">
                  <a:solidFill>
                    <a:schemeClr val="accent2"/>
                  </a:solidFill>
                  <a:latin typeface="微软雅黑" panose="020B0503020204020204" pitchFamily="34" charset="-122"/>
                  <a:ea typeface="微软雅黑" panose="020B0503020204020204" pitchFamily="34" charset="-122"/>
                  <a:cs typeface="+mn-ea"/>
                  <a:sym typeface="+mn-lt"/>
                </a:rPr>
                <a:t>合肥市</a:t>
              </a:r>
              <a:endParaRPr lang="zh-CN" altLang="en-US" sz="1600" b="1" dirty="0">
                <a:solidFill>
                  <a:schemeClr val="accent2"/>
                </a:solidFill>
                <a:latin typeface="微软雅黑" panose="020B0503020204020204" pitchFamily="34" charset="-122"/>
                <a:ea typeface="微软雅黑" panose="020B0503020204020204" pitchFamily="34" charset="-122"/>
                <a:cs typeface="+mn-ea"/>
                <a:sym typeface="+mn-lt"/>
              </a:endParaRPr>
            </a:p>
          </p:txBody>
        </p:sp>
      </p:grpSp>
      <p:grpSp>
        <p:nvGrpSpPr>
          <p:cNvPr id="2" name="组合 1"/>
          <p:cNvGrpSpPr/>
          <p:nvPr/>
        </p:nvGrpSpPr>
        <p:grpSpPr>
          <a:xfrm>
            <a:off x="2915817" y="1779661"/>
            <a:ext cx="1887640" cy="2058913"/>
            <a:chOff x="2463815" y="1304925"/>
            <a:chExt cx="2339642" cy="2533650"/>
          </a:xfrm>
        </p:grpSpPr>
        <p:sp>
          <p:nvSpPr>
            <p:cNvPr id="5" name="Freeform: Shape 7"/>
            <p:cNvSpPr/>
            <p:nvPr/>
          </p:nvSpPr>
          <p:spPr>
            <a:xfrm>
              <a:off x="2463815" y="1304925"/>
              <a:ext cx="2339642" cy="2533650"/>
            </a:xfrm>
            <a:custGeom>
              <a:avLst/>
              <a:gdLst>
                <a:gd name="connsiteX0" fmla="*/ 1430422 w 3119522"/>
                <a:gd name="connsiteY0" fmla="*/ 0 h 3378200"/>
                <a:gd name="connsiteX1" fmla="*/ 3119522 w 3119522"/>
                <a:gd name="connsiteY1" fmla="*/ 1689100 h 3378200"/>
                <a:gd name="connsiteX2" fmla="*/ 1430422 w 3119522"/>
                <a:gd name="connsiteY2" fmla="*/ 3378200 h 3378200"/>
                <a:gd name="connsiteX3" fmla="*/ 29794 w 3119522"/>
                <a:gd name="connsiteY3" fmla="*/ 2633492 h 3378200"/>
                <a:gd name="connsiteX4" fmla="*/ 0 w 3119522"/>
                <a:gd name="connsiteY4" fmla="*/ 2584450 h 3378200"/>
                <a:gd name="connsiteX5" fmla="*/ 816434 w 3119522"/>
                <a:gd name="connsiteY5" fmla="*/ 2584450 h 3378200"/>
                <a:gd name="connsiteX6" fmla="*/ 823273 w 3119522"/>
                <a:gd name="connsiteY6" fmla="*/ 2589564 h 3378200"/>
                <a:gd name="connsiteX7" fmla="*/ 1430422 w 3119522"/>
                <a:gd name="connsiteY7" fmla="*/ 2775022 h 3378200"/>
                <a:gd name="connsiteX8" fmla="*/ 2516344 w 3119522"/>
                <a:gd name="connsiteY8" fmla="*/ 1689100 h 3378200"/>
                <a:gd name="connsiteX9" fmla="*/ 1430422 w 3119522"/>
                <a:gd name="connsiteY9" fmla="*/ 603178 h 3378200"/>
                <a:gd name="connsiteX10" fmla="*/ 823273 w 3119522"/>
                <a:gd name="connsiteY10" fmla="*/ 788636 h 3378200"/>
                <a:gd name="connsiteX11" fmla="*/ 816434 w 3119522"/>
                <a:gd name="connsiteY11" fmla="*/ 793750 h 3378200"/>
                <a:gd name="connsiteX12" fmla="*/ 0 w 3119522"/>
                <a:gd name="connsiteY12" fmla="*/ 793750 h 3378200"/>
                <a:gd name="connsiteX13" fmla="*/ 29794 w 3119522"/>
                <a:gd name="connsiteY13" fmla="*/ 744708 h 3378200"/>
                <a:gd name="connsiteX14" fmla="*/ 1430422 w 3119522"/>
                <a:gd name="connsiteY14" fmla="*/ 0 h 337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19522" h="3378200">
                  <a:moveTo>
                    <a:pt x="1430422" y="0"/>
                  </a:moveTo>
                  <a:cubicBezTo>
                    <a:pt x="2363286" y="0"/>
                    <a:pt x="3119522" y="756236"/>
                    <a:pt x="3119522" y="1689100"/>
                  </a:cubicBezTo>
                  <a:cubicBezTo>
                    <a:pt x="3119522" y="2621964"/>
                    <a:pt x="2363286" y="3378200"/>
                    <a:pt x="1430422" y="3378200"/>
                  </a:cubicBezTo>
                  <a:cubicBezTo>
                    <a:pt x="847382" y="3378200"/>
                    <a:pt x="333337" y="3082796"/>
                    <a:pt x="29794" y="2633492"/>
                  </a:cubicBezTo>
                  <a:lnTo>
                    <a:pt x="0" y="2584450"/>
                  </a:lnTo>
                  <a:lnTo>
                    <a:pt x="816434" y="2584450"/>
                  </a:lnTo>
                  <a:lnTo>
                    <a:pt x="823273" y="2589564"/>
                  </a:lnTo>
                  <a:cubicBezTo>
                    <a:pt x="996587" y="2706653"/>
                    <a:pt x="1205520" y="2775022"/>
                    <a:pt x="1430422" y="2775022"/>
                  </a:cubicBezTo>
                  <a:cubicBezTo>
                    <a:pt x="2030160" y="2775022"/>
                    <a:pt x="2516344" y="2288838"/>
                    <a:pt x="2516344" y="1689100"/>
                  </a:cubicBezTo>
                  <a:cubicBezTo>
                    <a:pt x="2516344" y="1089362"/>
                    <a:pt x="2030160" y="603178"/>
                    <a:pt x="1430422" y="603178"/>
                  </a:cubicBezTo>
                  <a:cubicBezTo>
                    <a:pt x="1205520" y="603178"/>
                    <a:pt x="996587" y="671547"/>
                    <a:pt x="823273" y="788636"/>
                  </a:cubicBezTo>
                  <a:lnTo>
                    <a:pt x="816434" y="793750"/>
                  </a:lnTo>
                  <a:lnTo>
                    <a:pt x="0" y="793750"/>
                  </a:lnTo>
                  <a:lnTo>
                    <a:pt x="29794" y="744708"/>
                  </a:lnTo>
                  <a:cubicBezTo>
                    <a:pt x="333337" y="295405"/>
                    <a:pt x="847382" y="0"/>
                    <a:pt x="1430422" y="0"/>
                  </a:cubicBezTo>
                  <a:close/>
                </a:path>
              </a:pathLst>
            </a:cu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ea typeface="字魂59号-创粗黑" panose="00000500000000000000" pitchFamily="2" charset="-122"/>
                <a:cs typeface="+mn-ea"/>
                <a:sym typeface="+mn-lt"/>
              </a:endParaRPr>
            </a:p>
          </p:txBody>
        </p:sp>
        <p:sp>
          <p:nvSpPr>
            <p:cNvPr id="6" name="Freeform: Shape 9"/>
            <p:cNvSpPr/>
            <p:nvPr/>
          </p:nvSpPr>
          <p:spPr bwMode="auto">
            <a:xfrm>
              <a:off x="3162250" y="1989352"/>
              <a:ext cx="804352" cy="789247"/>
            </a:xfrm>
            <a:custGeom>
              <a:avLst/>
              <a:gdLst>
                <a:gd name="connsiteX0" fmla="*/ 44450 w 338138"/>
                <a:gd name="connsiteY0" fmla="*/ 285750 h 331788"/>
                <a:gd name="connsiteX1" fmla="*/ 293688 w 338138"/>
                <a:gd name="connsiteY1" fmla="*/ 285750 h 331788"/>
                <a:gd name="connsiteX2" fmla="*/ 246464 w 338138"/>
                <a:gd name="connsiteY2" fmla="*/ 331788 h 331788"/>
                <a:gd name="connsiteX3" fmla="*/ 91674 w 338138"/>
                <a:gd name="connsiteY3" fmla="*/ 331788 h 331788"/>
                <a:gd name="connsiteX4" fmla="*/ 44450 w 338138"/>
                <a:gd name="connsiteY4" fmla="*/ 285750 h 331788"/>
                <a:gd name="connsiteX5" fmla="*/ 27738 w 338138"/>
                <a:gd name="connsiteY5" fmla="*/ 139700 h 331788"/>
                <a:gd name="connsiteX6" fmla="*/ 79251 w 338138"/>
                <a:gd name="connsiteY6" fmla="*/ 169963 h 331788"/>
                <a:gd name="connsiteX7" fmla="*/ 87176 w 338138"/>
                <a:gd name="connsiteY7" fmla="*/ 169963 h 331788"/>
                <a:gd name="connsiteX8" fmla="*/ 87176 w 338138"/>
                <a:gd name="connsiteY8" fmla="*/ 204173 h 331788"/>
                <a:gd name="connsiteX9" fmla="*/ 99064 w 338138"/>
                <a:gd name="connsiteY9" fmla="*/ 216014 h 331788"/>
                <a:gd name="connsiteX10" fmla="*/ 110951 w 338138"/>
                <a:gd name="connsiteY10" fmla="*/ 204173 h 331788"/>
                <a:gd name="connsiteX11" fmla="*/ 110951 w 338138"/>
                <a:gd name="connsiteY11" fmla="*/ 169963 h 331788"/>
                <a:gd name="connsiteX12" fmla="*/ 227187 w 338138"/>
                <a:gd name="connsiteY12" fmla="*/ 169963 h 331788"/>
                <a:gd name="connsiteX13" fmla="*/ 227187 w 338138"/>
                <a:gd name="connsiteY13" fmla="*/ 204173 h 331788"/>
                <a:gd name="connsiteX14" fmla="*/ 239074 w 338138"/>
                <a:gd name="connsiteY14" fmla="*/ 216014 h 331788"/>
                <a:gd name="connsiteX15" fmla="*/ 250962 w 338138"/>
                <a:gd name="connsiteY15" fmla="*/ 204173 h 331788"/>
                <a:gd name="connsiteX16" fmla="*/ 250962 w 338138"/>
                <a:gd name="connsiteY16" fmla="*/ 169963 h 331788"/>
                <a:gd name="connsiteX17" fmla="*/ 258887 w 338138"/>
                <a:gd name="connsiteY17" fmla="*/ 169963 h 331788"/>
                <a:gd name="connsiteX18" fmla="*/ 310400 w 338138"/>
                <a:gd name="connsiteY18" fmla="*/ 139700 h 331788"/>
                <a:gd name="connsiteX19" fmla="*/ 338138 w 338138"/>
                <a:gd name="connsiteY19" fmla="*/ 183120 h 331788"/>
                <a:gd name="connsiteX20" fmla="*/ 338138 w 338138"/>
                <a:gd name="connsiteY20" fmla="*/ 239698 h 331788"/>
                <a:gd name="connsiteX21" fmla="*/ 294550 w 338138"/>
                <a:gd name="connsiteY21" fmla="*/ 285750 h 331788"/>
                <a:gd name="connsiteX22" fmla="*/ 294550 w 338138"/>
                <a:gd name="connsiteY22" fmla="*/ 263382 h 331788"/>
                <a:gd name="connsiteX23" fmla="*/ 43588 w 338138"/>
                <a:gd name="connsiteY23" fmla="*/ 263382 h 331788"/>
                <a:gd name="connsiteX24" fmla="*/ 43588 w 338138"/>
                <a:gd name="connsiteY24" fmla="*/ 285750 h 331788"/>
                <a:gd name="connsiteX25" fmla="*/ 0 w 338138"/>
                <a:gd name="connsiteY25" fmla="*/ 239698 h 331788"/>
                <a:gd name="connsiteX26" fmla="*/ 0 w 338138"/>
                <a:gd name="connsiteY26" fmla="*/ 183120 h 331788"/>
                <a:gd name="connsiteX27" fmla="*/ 27738 w 338138"/>
                <a:gd name="connsiteY27" fmla="*/ 139700 h 331788"/>
                <a:gd name="connsiteX28" fmla="*/ 169070 w 338138"/>
                <a:gd name="connsiteY28" fmla="*/ 22225 h 331788"/>
                <a:gd name="connsiteX29" fmla="*/ 153988 w 338138"/>
                <a:gd name="connsiteY29" fmla="*/ 38100 h 331788"/>
                <a:gd name="connsiteX30" fmla="*/ 184151 w 338138"/>
                <a:gd name="connsiteY30" fmla="*/ 38100 h 331788"/>
                <a:gd name="connsiteX31" fmla="*/ 169070 w 338138"/>
                <a:gd name="connsiteY31" fmla="*/ 22225 h 331788"/>
                <a:gd name="connsiteX32" fmla="*/ 169069 w 338138"/>
                <a:gd name="connsiteY32" fmla="*/ 0 h 331788"/>
                <a:gd name="connsiteX33" fmla="*/ 200552 w 338138"/>
                <a:gd name="connsiteY33" fmla="*/ 15818 h 331788"/>
                <a:gd name="connsiteX34" fmla="*/ 208422 w 338138"/>
                <a:gd name="connsiteY34" fmla="*/ 38228 h 331788"/>
                <a:gd name="connsiteX35" fmla="*/ 258270 w 338138"/>
                <a:gd name="connsiteY35" fmla="*/ 38228 h 331788"/>
                <a:gd name="connsiteX36" fmla="*/ 293688 w 338138"/>
                <a:gd name="connsiteY36" fmla="*/ 73819 h 331788"/>
                <a:gd name="connsiteX37" fmla="*/ 293688 w 338138"/>
                <a:gd name="connsiteY37" fmla="*/ 112047 h 331788"/>
                <a:gd name="connsiteX38" fmla="*/ 258270 w 338138"/>
                <a:gd name="connsiteY38" fmla="*/ 147638 h 331788"/>
                <a:gd name="connsiteX39" fmla="*/ 250399 w 338138"/>
                <a:gd name="connsiteY39" fmla="*/ 147638 h 331788"/>
                <a:gd name="connsiteX40" fmla="*/ 250399 w 338138"/>
                <a:gd name="connsiteY40" fmla="*/ 102819 h 331788"/>
                <a:gd name="connsiteX41" fmla="*/ 238593 w 338138"/>
                <a:gd name="connsiteY41" fmla="*/ 90956 h 331788"/>
                <a:gd name="connsiteX42" fmla="*/ 226787 w 338138"/>
                <a:gd name="connsiteY42" fmla="*/ 102819 h 331788"/>
                <a:gd name="connsiteX43" fmla="*/ 226787 w 338138"/>
                <a:gd name="connsiteY43" fmla="*/ 147638 h 331788"/>
                <a:gd name="connsiteX44" fmla="*/ 111351 w 338138"/>
                <a:gd name="connsiteY44" fmla="*/ 147638 h 331788"/>
                <a:gd name="connsiteX45" fmla="*/ 111351 w 338138"/>
                <a:gd name="connsiteY45" fmla="*/ 102819 h 331788"/>
                <a:gd name="connsiteX46" fmla="*/ 99545 w 338138"/>
                <a:gd name="connsiteY46" fmla="*/ 90956 h 331788"/>
                <a:gd name="connsiteX47" fmla="*/ 87739 w 338138"/>
                <a:gd name="connsiteY47" fmla="*/ 102819 h 331788"/>
                <a:gd name="connsiteX48" fmla="*/ 87739 w 338138"/>
                <a:gd name="connsiteY48" fmla="*/ 147638 h 331788"/>
                <a:gd name="connsiteX49" fmla="*/ 79868 w 338138"/>
                <a:gd name="connsiteY49" fmla="*/ 147638 h 331788"/>
                <a:gd name="connsiteX50" fmla="*/ 44450 w 338138"/>
                <a:gd name="connsiteY50" fmla="*/ 112047 h 331788"/>
                <a:gd name="connsiteX51" fmla="*/ 44450 w 338138"/>
                <a:gd name="connsiteY51" fmla="*/ 73819 h 331788"/>
                <a:gd name="connsiteX52" fmla="*/ 79868 w 338138"/>
                <a:gd name="connsiteY52" fmla="*/ 38228 h 331788"/>
                <a:gd name="connsiteX53" fmla="*/ 131027 w 338138"/>
                <a:gd name="connsiteY53" fmla="*/ 38228 h 331788"/>
                <a:gd name="connsiteX54" fmla="*/ 138898 w 338138"/>
                <a:gd name="connsiteY54" fmla="*/ 15818 h 331788"/>
                <a:gd name="connsiteX55" fmla="*/ 169069 w 338138"/>
                <a:gd name="connsiteY55" fmla="*/ 0 h 331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338138" h="331788">
                  <a:moveTo>
                    <a:pt x="44450" y="285750"/>
                  </a:moveTo>
                  <a:cubicBezTo>
                    <a:pt x="44450" y="285750"/>
                    <a:pt x="44450" y="285750"/>
                    <a:pt x="293688" y="285750"/>
                  </a:cubicBezTo>
                  <a:cubicBezTo>
                    <a:pt x="292376" y="312057"/>
                    <a:pt x="272700" y="331788"/>
                    <a:pt x="246464" y="331788"/>
                  </a:cubicBezTo>
                  <a:cubicBezTo>
                    <a:pt x="246464" y="331788"/>
                    <a:pt x="246464" y="331788"/>
                    <a:pt x="91674" y="331788"/>
                  </a:cubicBezTo>
                  <a:cubicBezTo>
                    <a:pt x="66750" y="331788"/>
                    <a:pt x="45762" y="312057"/>
                    <a:pt x="44450" y="285750"/>
                  </a:cubicBezTo>
                  <a:close/>
                  <a:moveTo>
                    <a:pt x="27738" y="139700"/>
                  </a:moveTo>
                  <a:cubicBezTo>
                    <a:pt x="38305" y="158121"/>
                    <a:pt x="58117" y="169963"/>
                    <a:pt x="79251" y="169963"/>
                  </a:cubicBezTo>
                  <a:cubicBezTo>
                    <a:pt x="79251" y="169963"/>
                    <a:pt x="79251" y="169963"/>
                    <a:pt x="87176" y="169963"/>
                  </a:cubicBezTo>
                  <a:cubicBezTo>
                    <a:pt x="87176" y="169963"/>
                    <a:pt x="87176" y="169963"/>
                    <a:pt x="87176" y="204173"/>
                  </a:cubicBezTo>
                  <a:cubicBezTo>
                    <a:pt x="87176" y="210751"/>
                    <a:pt x="92460" y="216014"/>
                    <a:pt x="99064" y="216014"/>
                  </a:cubicBezTo>
                  <a:cubicBezTo>
                    <a:pt x="105668" y="216014"/>
                    <a:pt x="110951" y="210751"/>
                    <a:pt x="110951" y="204173"/>
                  </a:cubicBezTo>
                  <a:cubicBezTo>
                    <a:pt x="110951" y="204173"/>
                    <a:pt x="110951" y="204173"/>
                    <a:pt x="110951" y="169963"/>
                  </a:cubicBezTo>
                  <a:cubicBezTo>
                    <a:pt x="110951" y="169963"/>
                    <a:pt x="110951" y="169963"/>
                    <a:pt x="227187" y="169963"/>
                  </a:cubicBezTo>
                  <a:cubicBezTo>
                    <a:pt x="227187" y="169963"/>
                    <a:pt x="227187" y="169963"/>
                    <a:pt x="227187" y="204173"/>
                  </a:cubicBezTo>
                  <a:cubicBezTo>
                    <a:pt x="227187" y="210751"/>
                    <a:pt x="232470" y="216014"/>
                    <a:pt x="239074" y="216014"/>
                  </a:cubicBezTo>
                  <a:cubicBezTo>
                    <a:pt x="245678" y="216014"/>
                    <a:pt x="250962" y="210751"/>
                    <a:pt x="250962" y="204173"/>
                  </a:cubicBezTo>
                  <a:cubicBezTo>
                    <a:pt x="250962" y="204173"/>
                    <a:pt x="250962" y="204173"/>
                    <a:pt x="250962" y="169963"/>
                  </a:cubicBezTo>
                  <a:cubicBezTo>
                    <a:pt x="250962" y="169963"/>
                    <a:pt x="250962" y="169963"/>
                    <a:pt x="258887" y="169963"/>
                  </a:cubicBezTo>
                  <a:cubicBezTo>
                    <a:pt x="281341" y="169963"/>
                    <a:pt x="299833" y="158121"/>
                    <a:pt x="310400" y="139700"/>
                  </a:cubicBezTo>
                  <a:cubicBezTo>
                    <a:pt x="326250" y="146279"/>
                    <a:pt x="338138" y="163384"/>
                    <a:pt x="338138" y="183120"/>
                  </a:cubicBezTo>
                  <a:cubicBezTo>
                    <a:pt x="338138" y="183120"/>
                    <a:pt x="338138" y="183120"/>
                    <a:pt x="338138" y="239698"/>
                  </a:cubicBezTo>
                  <a:cubicBezTo>
                    <a:pt x="338138" y="264698"/>
                    <a:pt x="319646" y="285750"/>
                    <a:pt x="294550" y="285750"/>
                  </a:cubicBezTo>
                  <a:cubicBezTo>
                    <a:pt x="294550" y="285750"/>
                    <a:pt x="294550" y="285750"/>
                    <a:pt x="294550" y="263382"/>
                  </a:cubicBezTo>
                  <a:cubicBezTo>
                    <a:pt x="294550" y="263382"/>
                    <a:pt x="294550" y="263382"/>
                    <a:pt x="43588" y="263382"/>
                  </a:cubicBezTo>
                  <a:cubicBezTo>
                    <a:pt x="43588" y="263382"/>
                    <a:pt x="43588" y="263382"/>
                    <a:pt x="43588" y="285750"/>
                  </a:cubicBezTo>
                  <a:cubicBezTo>
                    <a:pt x="19813" y="285750"/>
                    <a:pt x="0" y="264698"/>
                    <a:pt x="0" y="239698"/>
                  </a:cubicBezTo>
                  <a:cubicBezTo>
                    <a:pt x="0" y="239698"/>
                    <a:pt x="0" y="239698"/>
                    <a:pt x="0" y="183120"/>
                  </a:cubicBezTo>
                  <a:cubicBezTo>
                    <a:pt x="0" y="163384"/>
                    <a:pt x="11888" y="146279"/>
                    <a:pt x="27738" y="139700"/>
                  </a:cubicBezTo>
                  <a:close/>
                  <a:moveTo>
                    <a:pt x="169070" y="22225"/>
                  </a:moveTo>
                  <a:cubicBezTo>
                    <a:pt x="161529" y="22225"/>
                    <a:pt x="153988" y="30163"/>
                    <a:pt x="153988" y="38100"/>
                  </a:cubicBezTo>
                  <a:cubicBezTo>
                    <a:pt x="153988" y="38100"/>
                    <a:pt x="153988" y="38100"/>
                    <a:pt x="184151" y="38100"/>
                  </a:cubicBezTo>
                  <a:cubicBezTo>
                    <a:pt x="184151" y="30163"/>
                    <a:pt x="177867" y="22225"/>
                    <a:pt x="169070" y="22225"/>
                  </a:cubicBezTo>
                  <a:close/>
                  <a:moveTo>
                    <a:pt x="169069" y="0"/>
                  </a:moveTo>
                  <a:cubicBezTo>
                    <a:pt x="182187" y="0"/>
                    <a:pt x="193993" y="6591"/>
                    <a:pt x="200552" y="15818"/>
                  </a:cubicBezTo>
                  <a:cubicBezTo>
                    <a:pt x="205799" y="22409"/>
                    <a:pt x="208422" y="30319"/>
                    <a:pt x="208422" y="38228"/>
                  </a:cubicBezTo>
                  <a:cubicBezTo>
                    <a:pt x="208422" y="38228"/>
                    <a:pt x="208422" y="38228"/>
                    <a:pt x="258270" y="38228"/>
                  </a:cubicBezTo>
                  <a:cubicBezTo>
                    <a:pt x="277947" y="38228"/>
                    <a:pt x="293688" y="55364"/>
                    <a:pt x="293688" y="73819"/>
                  </a:cubicBezTo>
                  <a:cubicBezTo>
                    <a:pt x="293688" y="73819"/>
                    <a:pt x="293688" y="73819"/>
                    <a:pt x="293688" y="112047"/>
                  </a:cubicBezTo>
                  <a:cubicBezTo>
                    <a:pt x="293688" y="130501"/>
                    <a:pt x="277947" y="147638"/>
                    <a:pt x="258270" y="147638"/>
                  </a:cubicBezTo>
                  <a:cubicBezTo>
                    <a:pt x="258270" y="147638"/>
                    <a:pt x="258270" y="147638"/>
                    <a:pt x="250399" y="147638"/>
                  </a:cubicBezTo>
                  <a:cubicBezTo>
                    <a:pt x="250399" y="147638"/>
                    <a:pt x="250399" y="147638"/>
                    <a:pt x="250399" y="102819"/>
                  </a:cubicBezTo>
                  <a:cubicBezTo>
                    <a:pt x="250399" y="96228"/>
                    <a:pt x="245152" y="90956"/>
                    <a:pt x="238593" y="90956"/>
                  </a:cubicBezTo>
                  <a:cubicBezTo>
                    <a:pt x="232034" y="90956"/>
                    <a:pt x="226787" y="96228"/>
                    <a:pt x="226787" y="102819"/>
                  </a:cubicBezTo>
                  <a:cubicBezTo>
                    <a:pt x="226787" y="102819"/>
                    <a:pt x="226787" y="102819"/>
                    <a:pt x="226787" y="147638"/>
                  </a:cubicBezTo>
                  <a:cubicBezTo>
                    <a:pt x="226787" y="147638"/>
                    <a:pt x="226787" y="147638"/>
                    <a:pt x="111351" y="147638"/>
                  </a:cubicBezTo>
                  <a:cubicBezTo>
                    <a:pt x="111351" y="147638"/>
                    <a:pt x="111351" y="147638"/>
                    <a:pt x="111351" y="102819"/>
                  </a:cubicBezTo>
                  <a:cubicBezTo>
                    <a:pt x="111351" y="96228"/>
                    <a:pt x="106104" y="90956"/>
                    <a:pt x="99545" y="90956"/>
                  </a:cubicBezTo>
                  <a:cubicBezTo>
                    <a:pt x="92986" y="90956"/>
                    <a:pt x="87739" y="96228"/>
                    <a:pt x="87739" y="102819"/>
                  </a:cubicBezTo>
                  <a:cubicBezTo>
                    <a:pt x="87739" y="102819"/>
                    <a:pt x="87739" y="102819"/>
                    <a:pt x="87739" y="147638"/>
                  </a:cubicBezTo>
                  <a:cubicBezTo>
                    <a:pt x="87739" y="147638"/>
                    <a:pt x="87739" y="147638"/>
                    <a:pt x="79868" y="147638"/>
                  </a:cubicBezTo>
                  <a:cubicBezTo>
                    <a:pt x="61503" y="147638"/>
                    <a:pt x="44450" y="130501"/>
                    <a:pt x="44450" y="112047"/>
                  </a:cubicBezTo>
                  <a:cubicBezTo>
                    <a:pt x="44450" y="112047"/>
                    <a:pt x="44450" y="112047"/>
                    <a:pt x="44450" y="73819"/>
                  </a:cubicBezTo>
                  <a:cubicBezTo>
                    <a:pt x="44450" y="55364"/>
                    <a:pt x="61503" y="38228"/>
                    <a:pt x="79868" y="38228"/>
                  </a:cubicBezTo>
                  <a:cubicBezTo>
                    <a:pt x="79868" y="38228"/>
                    <a:pt x="79868" y="38228"/>
                    <a:pt x="131027" y="38228"/>
                  </a:cubicBezTo>
                  <a:cubicBezTo>
                    <a:pt x="131027" y="30319"/>
                    <a:pt x="133651" y="22409"/>
                    <a:pt x="138898" y="15818"/>
                  </a:cubicBezTo>
                  <a:cubicBezTo>
                    <a:pt x="145457" y="6591"/>
                    <a:pt x="157263" y="0"/>
                    <a:pt x="169069" y="0"/>
                  </a:cubicBezTo>
                  <a:close/>
                </a:path>
              </a:pathLst>
            </a:custGeom>
            <a:solidFill>
              <a:schemeClr val="accent1"/>
            </a:solidFill>
            <a:ln>
              <a:noFill/>
            </a:ln>
          </p:spPr>
          <p:txBody>
            <a:bodyPr anchor="ctr"/>
            <a:lstStyle/>
            <a:p>
              <a:pPr algn="ctr"/>
              <a:endParaRPr dirty="0">
                <a:ea typeface="字魂59号-创粗黑" panose="00000500000000000000" pitchFamily="2" charset="-122"/>
                <a:cs typeface="+mn-ea"/>
                <a:sym typeface="+mn-lt"/>
              </a:endParaRPr>
            </a:p>
          </p:txBody>
        </p:sp>
        <p:sp>
          <p:nvSpPr>
            <p:cNvPr id="11" name="Rectangle 11"/>
            <p:cNvSpPr/>
            <p:nvPr/>
          </p:nvSpPr>
          <p:spPr>
            <a:xfrm>
              <a:off x="3378411" y="2962350"/>
              <a:ext cx="627457" cy="230824"/>
            </a:xfrm>
            <a:prstGeom prst="rect">
              <a:avLst/>
            </a:prstGeom>
          </p:spPr>
          <p:txBody>
            <a:bodyPr wrap="none" lIns="72000" tIns="0" rIns="72000" bIns="0">
              <a:normAutofit fontScale="85000" lnSpcReduction="20000"/>
            </a:bodyPr>
            <a:lstStyle/>
            <a:p>
              <a:pPr lvl="0" algn="r" defTabSz="914400">
                <a:defRPr/>
              </a:pPr>
              <a:r>
                <a:rPr lang="zh-CN" altLang="en-US" b="1" dirty="0" smtClean="0">
                  <a:solidFill>
                    <a:schemeClr val="accent1"/>
                  </a:solidFill>
                  <a:latin typeface="微软雅黑" panose="020B0503020204020204" pitchFamily="34" charset="-122"/>
                  <a:ea typeface="微软雅黑" panose="020B0503020204020204" pitchFamily="34" charset="-122"/>
                  <a:cs typeface="+mn-ea"/>
                  <a:sym typeface="+mn-lt"/>
                </a:rPr>
                <a:t>合肥市</a:t>
              </a:r>
              <a:endParaRPr lang="zh-CN" altLang="en-US" b="1" dirty="0">
                <a:solidFill>
                  <a:schemeClr val="accent1"/>
                </a:solidFill>
                <a:latin typeface="微软雅黑" panose="020B0503020204020204" pitchFamily="34" charset="-122"/>
                <a:ea typeface="微软雅黑" panose="020B0503020204020204" pitchFamily="34" charset="-122"/>
                <a:cs typeface="+mn-ea"/>
                <a:sym typeface="+mn-lt"/>
              </a:endParaRPr>
            </a:p>
          </p:txBody>
        </p:sp>
      </p:grpSp>
      <p:sp>
        <p:nvSpPr>
          <p:cNvPr id="14" name="Title 1"/>
          <p:cNvSpPr txBox="1"/>
          <p:nvPr/>
        </p:nvSpPr>
        <p:spPr>
          <a:xfrm>
            <a:off x="179512" y="339502"/>
            <a:ext cx="2682120"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marL="457200" indent="-457200" algn="l">
              <a:buFont typeface="Wingdings" panose="05000000000000000000" pitchFamily="2" charset="2"/>
              <a:buChar char="l"/>
            </a:pPr>
            <a:r>
              <a:rPr lang="zh-CN" altLang="en-US"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知识产权创造</a:t>
            </a:r>
            <a:endParaRPr lang="en-GB" altLang="zh-CN"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
        <p:nvSpPr>
          <p:cNvPr id="15" name="Text Box 29"/>
          <p:cNvSpPr txBox="1">
            <a:spLocks noChangeArrowheads="1"/>
          </p:cNvSpPr>
          <p:nvPr/>
        </p:nvSpPr>
        <p:spPr bwMode="auto">
          <a:xfrm>
            <a:off x="467360" y="1275715"/>
            <a:ext cx="2318385" cy="3169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spAutoFit/>
          </a:bodyPr>
          <a:lstStyle/>
          <a:p>
            <a:pPr>
              <a:lnSpc>
                <a:spcPct val="200000"/>
              </a:lnSpc>
              <a:buFont typeface="Arial" panose="020B0604020202020204" pitchFamily="34" charset="0"/>
              <a:buChar char="•"/>
            </a:pP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对</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当年获得授权的国内发明专利每件给予</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0.15</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万元奖励；</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200000"/>
              </a:lnSpc>
              <a:buFont typeface="Arial" panose="020B0604020202020204" pitchFamily="34" charset="0"/>
              <a:buChar char="•"/>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对</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当年获得美日欧韩专利局发明专利授权的每件给予</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2</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万元奖励。</a:t>
            </a: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同一件专利不重复享受</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6" name="Text Box 29"/>
          <p:cNvSpPr txBox="1">
            <a:spLocks noChangeArrowheads="1"/>
          </p:cNvSpPr>
          <p:nvPr/>
        </p:nvSpPr>
        <p:spPr bwMode="auto">
          <a:xfrm>
            <a:off x="6443980" y="1059815"/>
            <a:ext cx="2376170" cy="2245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spAutoFit/>
          </a:bodyPr>
          <a:lstStyle/>
          <a:p>
            <a:pPr>
              <a:lnSpc>
                <a:spcPct val="200000"/>
              </a:lnSpc>
              <a:buFont typeface="Arial" panose="020B0604020202020204" pitchFamily="34" charset="0"/>
              <a:buChar char="•"/>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当年发明专利获得授权</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10</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件以上、</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20</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件</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mn-ea"/>
              </a:rPr>
              <a:t>以上</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30</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件</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mn-ea"/>
              </a:rPr>
              <a:t>以上</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且维持有效期</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5</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年以上的单位，分别</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mn-ea"/>
              </a:rPr>
              <a:t>奖励</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10</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万元、</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20</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万元、</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30</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万元的。</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 name="Text Box 29"/>
          <p:cNvSpPr txBox="1">
            <a:spLocks noChangeArrowheads="1"/>
          </p:cNvSpPr>
          <p:nvPr/>
        </p:nvSpPr>
        <p:spPr bwMode="auto">
          <a:xfrm>
            <a:off x="6443980" y="3314065"/>
            <a:ext cx="2232660" cy="1383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spAutoFit/>
          </a:bodyPr>
          <a:lstStyle/>
          <a:p>
            <a:pPr>
              <a:lnSpc>
                <a:spcPct val="200000"/>
              </a:lnSpc>
              <a:buFont typeface="Arial" panose="020B0604020202020204" pitchFamily="34" charset="0"/>
              <a:buChar char="•"/>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对市域内维持十年有效的发明专利给与</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8000</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元一次性奖励</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7" name="文本框 16"/>
          <p:cNvSpPr txBox="1"/>
          <p:nvPr/>
        </p:nvSpPr>
        <p:spPr>
          <a:xfrm>
            <a:off x="2811672" y="4706620"/>
            <a:ext cx="5865708" cy="276999"/>
          </a:xfrm>
          <a:prstGeom prst="rect">
            <a:avLst/>
          </a:prstGeom>
          <a:noFill/>
        </p:spPr>
        <p:txBody>
          <a:bodyPr wrap="none" rtlCol="0">
            <a:spAutoFit/>
          </a:bodyPr>
          <a:lstStyle/>
          <a:p>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注：市级政策出自</a:t>
            </a: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合肥市推动经济高质量发展若干政策</a:t>
            </a: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（合政办</a:t>
            </a: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〔2021〕8</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号）</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0" advClick="0" advTm="3000"/>
    </mc:Choice>
    <mc:Fallback>
      <p:transition advClick="0" advTm="3000"/>
    </mc:Fallback>
  </mc:AlternateContent>
  <p:timing>
    <p:tnLst>
      <p:par>
        <p:cTn id="1" dur="indefinite" restart="never" nodeType="tmRoot"/>
      </p:par>
    </p:tnLst>
    <p:bldLst>
      <p:bldP spid="15" grpId="0" bldLvl="0" animBg="1"/>
      <p:bldP spid="16"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p:nvPr/>
        </p:nvSpPr>
        <p:spPr>
          <a:xfrm>
            <a:off x="179512" y="310054"/>
            <a:ext cx="2682120"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marL="457200" indent="-457200" algn="l">
              <a:buFont typeface="Wingdings" panose="05000000000000000000" pitchFamily="2" charset="2"/>
              <a:buChar char="l"/>
            </a:pPr>
            <a:r>
              <a:rPr lang="zh-CN" altLang="en-US"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知识产权创造</a:t>
            </a:r>
            <a:endParaRPr lang="en-GB" altLang="zh-CN"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
        <p:nvSpPr>
          <p:cNvPr id="17" name="文本框 16"/>
          <p:cNvSpPr txBox="1"/>
          <p:nvPr/>
        </p:nvSpPr>
        <p:spPr>
          <a:xfrm>
            <a:off x="2529588" y="320387"/>
            <a:ext cx="2760692" cy="369332"/>
          </a:xfrm>
          <a:prstGeom prst="rect">
            <a:avLst/>
          </a:prstGeom>
          <a:noFill/>
        </p:spPr>
        <p:txBody>
          <a:bodyPr wrap="none" rtlCol="0">
            <a:spAutoFit/>
          </a:bodyPr>
          <a:lstStyle/>
          <a:p>
            <a:r>
              <a:rPr lang="en-US" altLang="zh-CN" dirty="0">
                <a:solidFill>
                  <a:srgbClr val="595959"/>
                </a:solidFill>
                <a:latin typeface="+mn-ea"/>
              </a:rPr>
              <a:t>-- </a:t>
            </a:r>
            <a:r>
              <a:rPr lang="zh-CN" altLang="en-US" dirty="0">
                <a:solidFill>
                  <a:srgbClr val="595959"/>
                </a:solidFill>
                <a:latin typeface="+mn-ea"/>
              </a:rPr>
              <a:t>鼓励国内发明专利创造</a:t>
            </a:r>
            <a:endParaRPr lang="zh-CN" altLang="en-US" dirty="0">
              <a:solidFill>
                <a:srgbClr val="595959"/>
              </a:solidFill>
              <a:latin typeface="+mn-ea"/>
            </a:endParaRPr>
          </a:p>
        </p:txBody>
      </p:sp>
      <p:grpSp>
        <p:nvGrpSpPr>
          <p:cNvPr id="18" name="组合 17"/>
          <p:cNvGrpSpPr/>
          <p:nvPr/>
        </p:nvGrpSpPr>
        <p:grpSpPr>
          <a:xfrm>
            <a:off x="2500808" y="668968"/>
            <a:ext cx="3482340" cy="4356735"/>
            <a:chOff x="5014" y="2116"/>
            <a:chExt cx="3870" cy="4872"/>
          </a:xfrm>
        </p:grpSpPr>
        <p:sp>
          <p:nvSpPr>
            <p:cNvPr id="19" name="等腰三角形 18"/>
            <p:cNvSpPr>
              <a:spLocks noChangeAspect="1" noChangeArrowheads="1"/>
            </p:cNvSpPr>
            <p:nvPr/>
          </p:nvSpPr>
          <p:spPr bwMode="auto">
            <a:xfrm rot="5400000" flipV="1">
              <a:off x="8620" y="2886"/>
              <a:ext cx="283" cy="244"/>
            </a:xfrm>
            <a:prstGeom prst="triangle">
              <a:avLst>
                <a:gd name="adj" fmla="val 50000"/>
              </a:avLst>
            </a:prstGeom>
            <a:solidFill>
              <a:schemeClr val="accent1"/>
            </a:solidFill>
            <a:ln>
              <a:noFill/>
            </a:ln>
          </p:spPr>
          <p:txBody>
            <a:bodyPr lIns="68573" tIns="34287" rIns="68573" bIns="34287"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gn="ctr" eaLnBrk="1" hangingPunct="1">
                <a:spcBef>
                  <a:spcPct val="0"/>
                </a:spcBef>
                <a:buFont typeface="Arial" panose="020B0604020202020204" pitchFamily="34" charset="0"/>
                <a:buNone/>
              </a:pPr>
              <a:endParaRPr lang="zh-CN" altLang="zh-CN" sz="1500">
                <a:solidFill>
                  <a:schemeClr val="tx1">
                    <a:lumMod val="65000"/>
                    <a:lumOff val="35000"/>
                  </a:schemeClr>
                </a:solidFill>
                <a:sym typeface="微软雅黑" panose="020B0503020204020204" pitchFamily="34" charset="-122"/>
              </a:endParaRPr>
            </a:p>
          </p:txBody>
        </p:sp>
        <p:sp>
          <p:nvSpPr>
            <p:cNvPr id="20" name="等腰三角形 18"/>
            <p:cNvSpPr>
              <a:spLocks noChangeAspect="1" noChangeArrowheads="1"/>
            </p:cNvSpPr>
            <p:nvPr/>
          </p:nvSpPr>
          <p:spPr bwMode="auto">
            <a:xfrm rot="5400000" flipV="1">
              <a:off x="8620" y="5464"/>
              <a:ext cx="283" cy="244"/>
            </a:xfrm>
            <a:prstGeom prst="triangle">
              <a:avLst>
                <a:gd name="adj" fmla="val 50000"/>
              </a:avLst>
            </a:prstGeom>
            <a:solidFill>
              <a:schemeClr val="accent1"/>
            </a:solidFill>
            <a:ln>
              <a:noFill/>
            </a:ln>
          </p:spPr>
          <p:txBody>
            <a:bodyPr lIns="68573" tIns="34287" rIns="68573" bIns="34287"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gn="ctr" eaLnBrk="1" hangingPunct="1">
                <a:spcBef>
                  <a:spcPct val="0"/>
                </a:spcBef>
                <a:buFont typeface="Arial" panose="020B0604020202020204" pitchFamily="34" charset="0"/>
                <a:buNone/>
              </a:pPr>
              <a:endParaRPr lang="zh-CN" altLang="zh-CN" sz="1500">
                <a:solidFill>
                  <a:schemeClr val="tx1">
                    <a:lumMod val="65000"/>
                    <a:lumOff val="35000"/>
                  </a:schemeClr>
                </a:solidFill>
                <a:sym typeface="微软雅黑" panose="020B0503020204020204" pitchFamily="34" charset="-122"/>
              </a:endParaRPr>
            </a:p>
          </p:txBody>
        </p:sp>
        <p:sp>
          <p:nvSpPr>
            <p:cNvPr id="21" name="等腰三角形 18"/>
            <p:cNvSpPr>
              <a:spLocks noChangeAspect="1" noChangeArrowheads="1"/>
            </p:cNvSpPr>
            <p:nvPr/>
          </p:nvSpPr>
          <p:spPr bwMode="auto">
            <a:xfrm rot="16200000" flipH="1" flipV="1">
              <a:off x="4994" y="4129"/>
              <a:ext cx="283" cy="244"/>
            </a:xfrm>
            <a:prstGeom prst="triangle">
              <a:avLst>
                <a:gd name="adj" fmla="val 50000"/>
              </a:avLst>
            </a:prstGeom>
            <a:solidFill>
              <a:schemeClr val="accent1"/>
            </a:solidFill>
            <a:ln>
              <a:noFill/>
            </a:ln>
          </p:spPr>
          <p:txBody>
            <a:bodyPr lIns="68573" tIns="34287" rIns="68573" bIns="34287"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gn="ctr" eaLnBrk="1" hangingPunct="1">
                <a:spcBef>
                  <a:spcPct val="0"/>
                </a:spcBef>
                <a:buFont typeface="Arial" panose="020B0604020202020204" pitchFamily="34" charset="0"/>
                <a:buNone/>
              </a:pPr>
              <a:endParaRPr lang="zh-CN" altLang="zh-CN" sz="1500">
                <a:solidFill>
                  <a:schemeClr val="accent3">
                    <a:lumMod val="75000"/>
                  </a:schemeClr>
                </a:solidFill>
                <a:sym typeface="微软雅黑" panose="020B0503020204020204" pitchFamily="34" charset="-122"/>
              </a:endParaRPr>
            </a:p>
          </p:txBody>
        </p:sp>
        <p:sp>
          <p:nvSpPr>
            <p:cNvPr id="22" name="形状 21"/>
            <p:cNvSpPr/>
            <p:nvPr/>
          </p:nvSpPr>
          <p:spPr>
            <a:xfrm>
              <a:off x="5426" y="3447"/>
              <a:ext cx="2206" cy="2207"/>
            </a:xfrm>
            <a:prstGeom prst="leftCircularArrow">
              <a:avLst>
                <a:gd name="adj1" fmla="val 8909"/>
                <a:gd name="adj2" fmla="val 1142322"/>
                <a:gd name="adj3" fmla="val 6293598"/>
                <a:gd name="adj4" fmla="val 18900002"/>
                <a:gd name="adj5" fmla="val 12500"/>
              </a:avLst>
            </a:prstGeom>
            <a:solidFill>
              <a:schemeClr val="accent2"/>
            </a:solidFill>
            <a:ln>
              <a:noFill/>
            </a:ln>
            <a:effectLst/>
          </p:spPr>
          <p:style>
            <a:lnRef idx="0">
              <a:scrgbClr r="0" g="0" b="0"/>
            </a:lnRef>
            <a:fillRef idx="3">
              <a:scrgbClr r="0" g="0" b="0"/>
            </a:fillRef>
            <a:effectRef idx="2">
              <a:scrgbClr r="0" g="0" b="0"/>
            </a:effectRef>
            <a:fontRef idx="minor">
              <a:schemeClr val="lt1"/>
            </a:fontRef>
          </p:style>
        </p:sp>
        <p:sp>
          <p:nvSpPr>
            <p:cNvPr id="23" name="空心弧 22"/>
            <p:cNvSpPr/>
            <p:nvPr/>
          </p:nvSpPr>
          <p:spPr>
            <a:xfrm>
              <a:off x="6218" y="4891"/>
              <a:ext cx="1896" cy="1896"/>
            </a:xfrm>
            <a:prstGeom prst="blockArc">
              <a:avLst>
                <a:gd name="adj1" fmla="val 13624405"/>
                <a:gd name="adj2" fmla="val 17228224"/>
                <a:gd name="adj3" fmla="val 11481"/>
              </a:avLst>
            </a:prstGeom>
            <a:solidFill>
              <a:schemeClr val="accent1"/>
            </a:solidFill>
            <a:ln>
              <a:noFill/>
            </a:ln>
            <a:effectLst/>
          </p:spPr>
          <p:style>
            <a:lnRef idx="0">
              <a:scrgbClr r="0" g="0" b="0"/>
            </a:lnRef>
            <a:fillRef idx="3">
              <a:scrgbClr r="0" g="0" b="0"/>
            </a:fillRef>
            <a:effectRef idx="2">
              <a:scrgbClr r="0" g="0" b="0"/>
            </a:effectRef>
            <a:fontRef idx="minor">
              <a:schemeClr val="lt1"/>
            </a:fontRef>
          </p:style>
        </p:sp>
        <p:sp>
          <p:nvSpPr>
            <p:cNvPr id="24" name="空心弧 23"/>
            <p:cNvSpPr/>
            <p:nvPr/>
          </p:nvSpPr>
          <p:spPr>
            <a:xfrm>
              <a:off x="6418" y="5091"/>
              <a:ext cx="1896" cy="1896"/>
            </a:xfrm>
            <a:prstGeom prst="blockArc">
              <a:avLst>
                <a:gd name="adj1" fmla="val 17085111"/>
                <a:gd name="adj2" fmla="val 10799997"/>
                <a:gd name="adj3" fmla="val 11504"/>
              </a:avLst>
            </a:prstGeom>
            <a:solidFill>
              <a:schemeClr val="accent1"/>
            </a:solidFill>
            <a:ln>
              <a:noFill/>
            </a:ln>
            <a:effectLst/>
          </p:spPr>
          <p:style>
            <a:lnRef idx="0">
              <a:scrgbClr r="0" g="0" b="0"/>
            </a:lnRef>
            <a:fillRef idx="3">
              <a:scrgbClr r="0" g="0" b="0"/>
            </a:fillRef>
            <a:effectRef idx="2">
              <a:scrgbClr r="0" g="0" b="0"/>
            </a:effectRef>
            <a:fontRef idx="minor">
              <a:schemeClr val="lt1"/>
            </a:fontRef>
          </p:style>
        </p:sp>
        <p:sp>
          <p:nvSpPr>
            <p:cNvPr id="25" name="任意多边形 24"/>
            <p:cNvSpPr/>
            <p:nvPr/>
          </p:nvSpPr>
          <p:spPr>
            <a:xfrm rot="17307692">
              <a:off x="6640" y="2837"/>
              <a:ext cx="1913" cy="1030"/>
            </a:xfrm>
            <a:custGeom>
              <a:avLst/>
              <a:gdLst>
                <a:gd name="connsiteX0" fmla="*/ 4833930 w 4843779"/>
                <a:gd name="connsiteY0" fmla="*/ 0 h 2609741"/>
                <a:gd name="connsiteX1" fmla="*/ 4843489 w 4843779"/>
                <a:gd name="connsiteY1" fmla="*/ 152635 h 2609741"/>
                <a:gd name="connsiteX2" fmla="*/ 3517115 w 4843779"/>
                <a:gd name="connsiteY2" fmla="*/ 2348626 h 2609741"/>
                <a:gd name="connsiteX3" fmla="*/ 351244 w 4843779"/>
                <a:gd name="connsiteY3" fmla="*/ 1435790 h 2609741"/>
                <a:gd name="connsiteX4" fmla="*/ 0 w 4843779"/>
                <a:gd name="connsiteY4" fmla="*/ 1526124 h 2609741"/>
                <a:gd name="connsiteX5" fmla="*/ 380009 w 4843779"/>
                <a:gd name="connsiteY5" fmla="*/ 717222 h 2609741"/>
                <a:gd name="connsiteX6" fmla="*/ 1326890 w 4843779"/>
                <a:gd name="connsiteY6" fmla="*/ 1184874 h 2609741"/>
                <a:gd name="connsiteX7" fmla="*/ 981253 w 4843779"/>
                <a:gd name="connsiteY7" fmla="*/ 1273766 h 2609741"/>
                <a:gd name="connsiteX8" fmla="*/ 3348138 w 4843779"/>
                <a:gd name="connsiteY8" fmla="*/ 1741216 h 2609741"/>
                <a:gd name="connsiteX9" fmla="*/ 4226462 w 4843779"/>
                <a:gd name="connsiteY9" fmla="*/ 84448 h 2609741"/>
                <a:gd name="connsiteX10" fmla="*/ 4217585 w 4843779"/>
                <a:gd name="connsiteY10" fmla="*/ 0 h 2609741"/>
                <a:gd name="connsiteX11" fmla="*/ 4833930 w 4843779"/>
                <a:gd name="connsiteY11" fmla="*/ 0 h 2609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3779" h="2609741">
                  <a:moveTo>
                    <a:pt x="4833930" y="0"/>
                  </a:moveTo>
                  <a:lnTo>
                    <a:pt x="4843489" y="152635"/>
                  </a:lnTo>
                  <a:cubicBezTo>
                    <a:pt x="4857473" y="1052464"/>
                    <a:pt x="4365817" y="1918999"/>
                    <a:pt x="3517115" y="2348626"/>
                  </a:cubicBezTo>
                  <a:cubicBezTo>
                    <a:pt x="2385597" y="2921419"/>
                    <a:pt x="1003828" y="2523005"/>
                    <a:pt x="351244" y="1435790"/>
                  </a:cubicBezTo>
                  <a:lnTo>
                    <a:pt x="0" y="1526124"/>
                  </a:lnTo>
                  <a:lnTo>
                    <a:pt x="380009" y="717222"/>
                  </a:lnTo>
                  <a:lnTo>
                    <a:pt x="1326890" y="1184874"/>
                  </a:lnTo>
                  <a:lnTo>
                    <a:pt x="981253" y="1273766"/>
                  </a:lnTo>
                  <a:cubicBezTo>
                    <a:pt x="1534634" y="2011589"/>
                    <a:pt x="2555569" y="2213219"/>
                    <a:pt x="3348138" y="1741216"/>
                  </a:cubicBezTo>
                  <a:cubicBezTo>
                    <a:pt x="3942651" y="1387163"/>
                    <a:pt x="4265044" y="739620"/>
                    <a:pt x="4226462" y="84448"/>
                  </a:cubicBezTo>
                  <a:lnTo>
                    <a:pt x="4217585" y="0"/>
                  </a:lnTo>
                  <a:lnTo>
                    <a:pt x="483393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900">
                <a:solidFill>
                  <a:schemeClr val="accent1">
                    <a:lumMod val="75000"/>
                  </a:schemeClr>
                </a:solidFill>
              </a:endParaRPr>
            </a:p>
          </p:txBody>
        </p:sp>
        <p:sp>
          <p:nvSpPr>
            <p:cNvPr id="26" name="任意多边形 25"/>
            <p:cNvSpPr/>
            <p:nvPr/>
          </p:nvSpPr>
          <p:spPr>
            <a:xfrm rot="17307692">
              <a:off x="6172" y="2304"/>
              <a:ext cx="1256" cy="879"/>
            </a:xfrm>
            <a:custGeom>
              <a:avLst/>
              <a:gdLst>
                <a:gd name="connsiteX0" fmla="*/ 3082922 w 3180980"/>
                <a:gd name="connsiteY0" fmla="*/ 1705085 h 2227258"/>
                <a:gd name="connsiteX1" fmla="*/ 3176423 w 3180980"/>
                <a:gd name="connsiteY1" fmla="*/ 2154476 h 2227258"/>
                <a:gd name="connsiteX2" fmla="*/ 3180980 w 3180980"/>
                <a:gd name="connsiteY2" fmla="*/ 2227258 h 2227258"/>
                <a:gd name="connsiteX3" fmla="*/ 2564635 w 3180980"/>
                <a:gd name="connsiteY3" fmla="*/ 2227258 h 2227258"/>
                <a:gd name="connsiteX4" fmla="*/ 2556295 w 3180980"/>
                <a:gd name="connsiteY4" fmla="*/ 2147919 h 2227258"/>
                <a:gd name="connsiteX5" fmla="*/ 2411315 w 3180980"/>
                <a:gd name="connsiteY5" fmla="*/ 1664578 h 2227258"/>
                <a:gd name="connsiteX6" fmla="*/ 196026 w 3180980"/>
                <a:gd name="connsiteY6" fmla="*/ 708959 h 2227258"/>
                <a:gd name="connsiteX7" fmla="*/ 0 w 3180980"/>
                <a:gd name="connsiteY7" fmla="*/ 127074 h 2227258"/>
                <a:gd name="connsiteX8" fmla="*/ 3002505 w 3180980"/>
                <a:gd name="connsiteY8" fmla="*/ 1483914 h 2227258"/>
                <a:gd name="connsiteX9" fmla="*/ 3082922 w 3180980"/>
                <a:gd name="connsiteY9" fmla="*/ 1705085 h 2227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80980" h="2227258">
                  <a:moveTo>
                    <a:pt x="3082922" y="1705085"/>
                  </a:moveTo>
                  <a:cubicBezTo>
                    <a:pt x="3128937" y="1853627"/>
                    <a:pt x="3159875" y="2004047"/>
                    <a:pt x="3176423" y="2154476"/>
                  </a:cubicBezTo>
                  <a:lnTo>
                    <a:pt x="3180980" y="2227258"/>
                  </a:lnTo>
                  <a:lnTo>
                    <a:pt x="2564635" y="2227258"/>
                  </a:lnTo>
                  <a:lnTo>
                    <a:pt x="2556295" y="2147919"/>
                  </a:lnTo>
                  <a:cubicBezTo>
                    <a:pt x="2531455" y="1984304"/>
                    <a:pt x="2483591" y="1821702"/>
                    <a:pt x="2411315" y="1664578"/>
                  </a:cubicBezTo>
                  <a:cubicBezTo>
                    <a:pt x="2025870" y="826647"/>
                    <a:pt x="1070294" y="414436"/>
                    <a:pt x="196026" y="708959"/>
                  </a:cubicBezTo>
                  <a:lnTo>
                    <a:pt x="0" y="127074"/>
                  </a:lnTo>
                  <a:cubicBezTo>
                    <a:pt x="1201918" y="-277827"/>
                    <a:pt x="2512407" y="314386"/>
                    <a:pt x="3002505" y="1483914"/>
                  </a:cubicBezTo>
                  <a:cubicBezTo>
                    <a:pt x="3033137" y="1557012"/>
                    <a:pt x="3059914" y="1630814"/>
                    <a:pt x="3082922" y="1705085"/>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900">
                <a:solidFill>
                  <a:schemeClr val="accent1">
                    <a:lumMod val="75000"/>
                  </a:schemeClr>
                </a:solidFill>
              </a:endParaRPr>
            </a:p>
          </p:txBody>
        </p:sp>
        <p:sp>
          <p:nvSpPr>
            <p:cNvPr id="27" name="TextBox 17"/>
            <p:cNvSpPr txBox="1"/>
            <p:nvPr/>
          </p:nvSpPr>
          <p:spPr>
            <a:xfrm>
              <a:off x="6825" y="2660"/>
              <a:ext cx="796" cy="730"/>
            </a:xfrm>
            <a:prstGeom prst="rect">
              <a:avLst/>
            </a:prstGeom>
            <a:noFill/>
          </p:spPr>
          <p:txBody>
            <a:bodyPr wrap="square" lIns="68580" tIns="34290" rIns="68580" bIns="34290" rtlCol="0">
              <a:spAutoFit/>
            </a:bodyPr>
            <a:lstStyle/>
            <a:p>
              <a:r>
                <a:rPr lang="zh-CN" altLang="en-US" sz="3800" b="1" dirty="0">
                  <a:solidFill>
                    <a:schemeClr val="accent1"/>
                  </a:solidFill>
                  <a:latin typeface="微软雅黑" panose="020B0503020204020204" pitchFamily="34" charset="-122"/>
                  <a:ea typeface="微软雅黑" panose="020B0503020204020204" pitchFamily="34" charset="-122"/>
                </a:rPr>
                <a:t>高</a:t>
              </a:r>
              <a:endParaRPr lang="zh-CN" altLang="en-US" sz="3800" b="1" dirty="0">
                <a:solidFill>
                  <a:schemeClr val="accent1"/>
                </a:solidFill>
                <a:latin typeface="微软雅黑" panose="020B0503020204020204" pitchFamily="34" charset="-122"/>
                <a:ea typeface="微软雅黑" panose="020B0503020204020204" pitchFamily="34" charset="-122"/>
              </a:endParaRPr>
            </a:p>
          </p:txBody>
        </p:sp>
        <p:sp>
          <p:nvSpPr>
            <p:cNvPr id="28" name="TextBox 18"/>
            <p:cNvSpPr txBox="1"/>
            <p:nvPr/>
          </p:nvSpPr>
          <p:spPr>
            <a:xfrm>
              <a:off x="6133" y="4018"/>
              <a:ext cx="743" cy="730"/>
            </a:xfrm>
            <a:prstGeom prst="rect">
              <a:avLst/>
            </a:prstGeom>
            <a:noFill/>
          </p:spPr>
          <p:txBody>
            <a:bodyPr wrap="square" lIns="68580" tIns="34290" rIns="68580" bIns="34290" rtlCol="0">
              <a:spAutoFit/>
            </a:bodyPr>
            <a:lstStyle/>
            <a:p>
              <a:r>
                <a:rPr lang="zh-CN" altLang="en-US" sz="3800" b="1" dirty="0">
                  <a:solidFill>
                    <a:schemeClr val="accent2"/>
                  </a:solidFill>
                  <a:latin typeface="微软雅黑" panose="020B0503020204020204" pitchFamily="34" charset="-122"/>
                  <a:ea typeface="微软雅黑" panose="020B0503020204020204" pitchFamily="34" charset="-122"/>
                </a:rPr>
                <a:t>新</a:t>
              </a:r>
              <a:endParaRPr lang="zh-CN" altLang="en-US" sz="3800" b="1" dirty="0">
                <a:solidFill>
                  <a:schemeClr val="accent2"/>
                </a:solidFill>
                <a:latin typeface="微软雅黑" panose="020B0503020204020204" pitchFamily="34" charset="-122"/>
                <a:ea typeface="微软雅黑" panose="020B0503020204020204" pitchFamily="34" charset="-122"/>
              </a:endParaRPr>
            </a:p>
          </p:txBody>
        </p:sp>
        <p:sp>
          <p:nvSpPr>
            <p:cNvPr id="29" name="TextBox 19"/>
            <p:cNvSpPr txBox="1"/>
            <p:nvPr/>
          </p:nvSpPr>
          <p:spPr>
            <a:xfrm>
              <a:off x="6805" y="5367"/>
              <a:ext cx="736" cy="730"/>
            </a:xfrm>
            <a:prstGeom prst="rect">
              <a:avLst/>
            </a:prstGeom>
            <a:noFill/>
          </p:spPr>
          <p:txBody>
            <a:bodyPr wrap="square" lIns="68580" tIns="34290" rIns="68580" bIns="34290" rtlCol="0">
              <a:spAutoFit/>
            </a:bodyPr>
            <a:lstStyle/>
            <a:p>
              <a:r>
                <a:rPr lang="zh-CN" altLang="en-US" sz="3800" b="1" dirty="0">
                  <a:solidFill>
                    <a:schemeClr val="accent1"/>
                  </a:solidFill>
                  <a:latin typeface="微软雅黑" panose="020B0503020204020204" pitchFamily="34" charset="-122"/>
                  <a:ea typeface="微软雅黑" panose="020B0503020204020204" pitchFamily="34" charset="-122"/>
                </a:rPr>
                <a:t>区</a:t>
              </a:r>
              <a:endParaRPr lang="zh-CN" altLang="en-US" sz="3800" b="1" dirty="0">
                <a:solidFill>
                  <a:schemeClr val="accent1"/>
                </a:solidFill>
                <a:latin typeface="微软雅黑" panose="020B0503020204020204" pitchFamily="34" charset="-122"/>
                <a:ea typeface="微软雅黑" panose="020B0503020204020204" pitchFamily="34" charset="-122"/>
              </a:endParaRPr>
            </a:p>
          </p:txBody>
        </p:sp>
      </p:grpSp>
      <p:sp>
        <p:nvSpPr>
          <p:cNvPr id="30" name="文本框 29"/>
          <p:cNvSpPr txBox="1"/>
          <p:nvPr/>
        </p:nvSpPr>
        <p:spPr>
          <a:xfrm>
            <a:off x="6141517" y="1120537"/>
            <a:ext cx="2448272" cy="738664"/>
          </a:xfrm>
          <a:prstGeom prst="rect">
            <a:avLst/>
          </a:prstGeom>
          <a:noFill/>
        </p:spPr>
        <p:txBody>
          <a:bodyPr wrap="square" rtlCol="0">
            <a:spAutoFit/>
          </a:bodyPr>
          <a:lstStyle/>
          <a:p>
            <a:pPr indent="-285750">
              <a:buFont typeface="Wingdings" panose="05000000000000000000" pitchFamily="2" charset="2"/>
              <a:buChar char="l"/>
            </a:pPr>
            <a:r>
              <a:rPr lang="zh-CN" altLang="en-US" sz="1400" dirty="0" smtClean="0">
                <a:latin typeface="+mn-ea"/>
              </a:rPr>
              <a:t>发明</a:t>
            </a:r>
            <a:r>
              <a:rPr lang="zh-CN" altLang="en-US" sz="1400" dirty="0">
                <a:latin typeface="+mn-ea"/>
              </a:rPr>
              <a:t>专利权利</a:t>
            </a:r>
            <a:r>
              <a:rPr lang="zh-CN" altLang="en-US" sz="1400" dirty="0" smtClean="0">
                <a:latin typeface="+mn-ea"/>
              </a:rPr>
              <a:t>要求超过</a:t>
            </a:r>
            <a:r>
              <a:rPr lang="en-US" altLang="zh-CN" sz="1400" dirty="0">
                <a:latin typeface="+mn-ea"/>
              </a:rPr>
              <a:t>20</a:t>
            </a:r>
            <a:r>
              <a:rPr lang="zh-CN" altLang="en-US" sz="1400" dirty="0">
                <a:latin typeface="+mn-ea"/>
              </a:rPr>
              <a:t>项，权利要求</a:t>
            </a:r>
            <a:r>
              <a:rPr lang="en-US" altLang="zh-CN" sz="1400" dirty="0">
                <a:latin typeface="+mn-ea"/>
              </a:rPr>
              <a:t>1</a:t>
            </a:r>
            <a:r>
              <a:rPr lang="zh-CN" altLang="en-US" sz="1400" dirty="0">
                <a:latin typeface="+mn-ea"/>
              </a:rPr>
              <a:t>不超过</a:t>
            </a:r>
            <a:r>
              <a:rPr lang="en-US" altLang="zh-CN" sz="1400" dirty="0">
                <a:latin typeface="+mn-ea"/>
              </a:rPr>
              <a:t>10</a:t>
            </a:r>
            <a:r>
              <a:rPr lang="zh-CN" altLang="en-US" sz="1400" dirty="0">
                <a:latin typeface="+mn-ea"/>
              </a:rPr>
              <a:t>行的，额外给予 </a:t>
            </a:r>
            <a:r>
              <a:rPr lang="en-US" altLang="zh-CN" sz="1400" dirty="0">
                <a:latin typeface="+mn-ea"/>
              </a:rPr>
              <a:t>0.5</a:t>
            </a:r>
            <a:r>
              <a:rPr lang="zh-CN" altLang="en-US" sz="1400" dirty="0">
                <a:latin typeface="+mn-ea"/>
              </a:rPr>
              <a:t>万元奖补。</a:t>
            </a:r>
            <a:endParaRPr lang="zh-CN" altLang="en-US" sz="1400" dirty="0">
              <a:latin typeface="+mn-ea"/>
            </a:endParaRPr>
          </a:p>
        </p:txBody>
      </p:sp>
      <p:sp>
        <p:nvSpPr>
          <p:cNvPr id="31" name="文本框 30"/>
          <p:cNvSpPr txBox="1"/>
          <p:nvPr/>
        </p:nvSpPr>
        <p:spPr>
          <a:xfrm>
            <a:off x="6141517" y="3371778"/>
            <a:ext cx="2448273" cy="738664"/>
          </a:xfrm>
          <a:prstGeom prst="rect">
            <a:avLst/>
          </a:prstGeom>
          <a:noFill/>
        </p:spPr>
        <p:txBody>
          <a:bodyPr wrap="square" rtlCol="0">
            <a:spAutoFit/>
          </a:bodyPr>
          <a:lstStyle/>
          <a:p>
            <a:pPr indent="-285750">
              <a:buFont typeface="Wingdings" panose="05000000000000000000" pitchFamily="2" charset="2"/>
              <a:buChar char="l"/>
            </a:pPr>
            <a:r>
              <a:rPr lang="zh-CN" altLang="en-US" sz="1400" dirty="0" smtClean="0">
                <a:latin typeface="+mn-ea"/>
              </a:rPr>
              <a:t>取得</a:t>
            </a:r>
            <a:r>
              <a:rPr lang="zh-CN" altLang="en-US" sz="1400" dirty="0">
                <a:latin typeface="+mn-ea"/>
              </a:rPr>
              <a:t>集成电路布局设计图设计证书</a:t>
            </a:r>
            <a:r>
              <a:rPr lang="en-US" altLang="zh-CN" sz="1400" dirty="0">
                <a:latin typeface="+mn-ea"/>
              </a:rPr>
              <a:t>6</a:t>
            </a:r>
            <a:r>
              <a:rPr lang="zh-CN" altLang="en-US" sz="1400" dirty="0">
                <a:latin typeface="+mn-ea"/>
              </a:rPr>
              <a:t>件以上的，按每件</a:t>
            </a:r>
            <a:r>
              <a:rPr lang="en-US" altLang="zh-CN" sz="1400" dirty="0">
                <a:latin typeface="+mn-ea"/>
              </a:rPr>
              <a:t>0.1</a:t>
            </a:r>
            <a:r>
              <a:rPr lang="zh-CN" altLang="en-US" sz="1400" dirty="0">
                <a:latin typeface="+mn-ea"/>
              </a:rPr>
              <a:t>万元补贴。</a:t>
            </a:r>
            <a:endParaRPr lang="zh-CN" altLang="en-US" sz="1400" dirty="0">
              <a:latin typeface="+mn-ea"/>
            </a:endParaRPr>
          </a:p>
        </p:txBody>
      </p:sp>
      <p:sp>
        <p:nvSpPr>
          <p:cNvPr id="32" name="文本框 31"/>
          <p:cNvSpPr txBox="1"/>
          <p:nvPr/>
        </p:nvSpPr>
        <p:spPr>
          <a:xfrm>
            <a:off x="195232" y="3424525"/>
            <a:ext cx="2242588" cy="276999"/>
          </a:xfrm>
          <a:prstGeom prst="rect">
            <a:avLst/>
          </a:prstGeom>
          <a:noFill/>
        </p:spPr>
        <p:txBody>
          <a:bodyPr wrap="square" rtlCol="0">
            <a:spAutoFit/>
          </a:bodyPr>
          <a:lstStyle/>
          <a:p>
            <a:r>
              <a:rPr lang="zh-CN" altLang="en-US" sz="1200" dirty="0">
                <a:latin typeface="+mn-ea"/>
              </a:rPr>
              <a:t>注：每年每家资助上限</a:t>
            </a:r>
            <a:r>
              <a:rPr lang="en-US" altLang="zh-CN" sz="1200" dirty="0">
                <a:latin typeface="+mn-ea"/>
              </a:rPr>
              <a:t>50</a:t>
            </a:r>
            <a:r>
              <a:rPr lang="zh-CN" altLang="en-US" sz="1200" dirty="0">
                <a:latin typeface="+mn-ea"/>
              </a:rPr>
              <a:t>万元。</a:t>
            </a:r>
            <a:endParaRPr lang="zh-CN" altLang="en-US" sz="1200" dirty="0">
              <a:latin typeface="+mn-ea"/>
            </a:endParaRPr>
          </a:p>
        </p:txBody>
      </p:sp>
      <p:sp>
        <p:nvSpPr>
          <p:cNvPr id="33" name="文本框 32"/>
          <p:cNvSpPr txBox="1"/>
          <p:nvPr/>
        </p:nvSpPr>
        <p:spPr>
          <a:xfrm>
            <a:off x="195232" y="2255263"/>
            <a:ext cx="2153504" cy="1169551"/>
          </a:xfrm>
          <a:prstGeom prst="rect">
            <a:avLst/>
          </a:prstGeom>
          <a:noFill/>
        </p:spPr>
        <p:txBody>
          <a:bodyPr wrap="square" rtlCol="0" anchor="t">
            <a:spAutoFit/>
          </a:bodyPr>
          <a:lstStyle/>
          <a:p>
            <a:pPr>
              <a:buFont typeface="Wingdings" panose="05000000000000000000" pitchFamily="2" charset="2"/>
              <a:buChar char="l"/>
            </a:pPr>
            <a:r>
              <a:rPr lang="en-US" altLang="zh-CN" sz="1400" dirty="0">
                <a:latin typeface="+mn-ea"/>
                <a:sym typeface="+mn-ea"/>
              </a:rPr>
              <a:t> </a:t>
            </a:r>
            <a:r>
              <a:rPr lang="zh-CN" altLang="en-US" sz="1400" dirty="0" smtClean="0">
                <a:latin typeface="+mn-ea"/>
                <a:sym typeface="+mn-ea"/>
              </a:rPr>
              <a:t>企事业单位</a:t>
            </a:r>
            <a:r>
              <a:rPr lang="zh-CN" altLang="en-US" sz="1400" dirty="0">
                <a:latin typeface="+mn-ea"/>
                <a:sym typeface="+mn-ea"/>
              </a:rPr>
              <a:t>当年度获得国内发明专利授权</a:t>
            </a:r>
            <a:r>
              <a:rPr lang="en-US" altLang="zh-CN" sz="1400" dirty="0">
                <a:latin typeface="+mn-ea"/>
                <a:sym typeface="+mn-ea"/>
              </a:rPr>
              <a:t>2</a:t>
            </a:r>
            <a:r>
              <a:rPr lang="zh-CN" altLang="en-US" sz="1400" dirty="0">
                <a:latin typeface="+mn-ea"/>
                <a:sym typeface="+mn-ea"/>
              </a:rPr>
              <a:t>件及</a:t>
            </a:r>
            <a:r>
              <a:rPr lang="zh-CN" altLang="en-US" sz="1400" dirty="0" smtClean="0">
                <a:latin typeface="+mn-ea"/>
                <a:sym typeface="+mn-ea"/>
              </a:rPr>
              <a:t>以上且</a:t>
            </a:r>
            <a:r>
              <a:rPr lang="zh-CN" altLang="en-US" sz="1400" dirty="0">
                <a:latin typeface="+mn-ea"/>
                <a:sym typeface="+mn-ea"/>
              </a:rPr>
              <a:t>承诺持有</a:t>
            </a:r>
            <a:r>
              <a:rPr lang="en-US" altLang="zh-CN" sz="1400" dirty="0">
                <a:latin typeface="+mn-ea"/>
                <a:sym typeface="+mn-ea"/>
              </a:rPr>
              <a:t>3</a:t>
            </a:r>
            <a:r>
              <a:rPr lang="zh-CN" altLang="en-US" sz="1400" dirty="0">
                <a:latin typeface="+mn-ea"/>
                <a:sym typeface="+mn-ea"/>
              </a:rPr>
              <a:t>年以上的，区级给予每件</a:t>
            </a:r>
            <a:r>
              <a:rPr lang="en-US" altLang="zh-CN" sz="1400" dirty="0">
                <a:latin typeface="+mn-ea"/>
                <a:sym typeface="+mn-ea"/>
              </a:rPr>
              <a:t>0.8</a:t>
            </a:r>
            <a:r>
              <a:rPr lang="zh-CN" altLang="en-US" sz="1400" dirty="0">
                <a:latin typeface="+mn-ea"/>
                <a:sym typeface="+mn-ea"/>
              </a:rPr>
              <a:t>万元奖补。</a:t>
            </a:r>
            <a:endParaRPr lang="zh-CN" altLang="en-US" sz="1400" dirty="0">
              <a:latin typeface="+mn-ea"/>
            </a:endParaRPr>
          </a:p>
        </p:txBody>
      </p:sp>
      <p:sp>
        <p:nvSpPr>
          <p:cNvPr id="34" name="文本框 33"/>
          <p:cNvSpPr txBox="1"/>
          <p:nvPr/>
        </p:nvSpPr>
        <p:spPr>
          <a:xfrm>
            <a:off x="6542434" y="4718072"/>
            <a:ext cx="1893467" cy="276999"/>
          </a:xfrm>
          <a:prstGeom prst="rect">
            <a:avLst/>
          </a:prstGeom>
          <a:noFill/>
        </p:spPr>
        <p:txBody>
          <a:bodyPr wrap="none" rtlCol="0">
            <a:spAutoFit/>
          </a:bodyPr>
          <a:lstStyle/>
          <a:p>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注：有效期</a:t>
            </a:r>
            <a:r>
              <a:rPr lang="en-US" altLang="zh-CN" sz="1200" dirty="0" smtClean="0">
                <a:solidFill>
                  <a:schemeClr val="tx1">
                    <a:lumMod val="75000"/>
                    <a:lumOff val="25000"/>
                  </a:schemeClr>
                </a:solidFill>
                <a:latin typeface="微软雅黑" panose="020B0503020204020204" pitchFamily="34" charset="-122"/>
                <a:ea typeface="微软雅黑" panose="020B0503020204020204" pitchFamily="34" charset="-122"/>
              </a:rPr>
              <a:t>2020-2021</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年</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0" advClick="0" advTm="3000"/>
    </mc:Choice>
    <mc:Fallback>
      <p:transition advClick="0" advTm="300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p:nvPr/>
        </p:nvSpPr>
        <p:spPr>
          <a:xfrm>
            <a:off x="179512" y="310054"/>
            <a:ext cx="2682120"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marL="457200" indent="-457200" algn="l">
              <a:buFont typeface="Wingdings" panose="05000000000000000000" pitchFamily="2" charset="2"/>
              <a:buChar char="l"/>
            </a:pPr>
            <a:r>
              <a:rPr lang="zh-CN" altLang="en-US"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知识产权创造</a:t>
            </a:r>
            <a:endParaRPr lang="en-GB" altLang="zh-CN"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
        <p:nvSpPr>
          <p:cNvPr id="17" name="文本框 16"/>
          <p:cNvSpPr txBox="1"/>
          <p:nvPr/>
        </p:nvSpPr>
        <p:spPr>
          <a:xfrm>
            <a:off x="2537654" y="292512"/>
            <a:ext cx="2760692" cy="369332"/>
          </a:xfrm>
          <a:prstGeom prst="rect">
            <a:avLst/>
          </a:prstGeom>
          <a:noFill/>
        </p:spPr>
        <p:txBody>
          <a:bodyPr wrap="none" rtlCol="0">
            <a:spAutoFit/>
          </a:bodyPr>
          <a:lstStyle/>
          <a:p>
            <a:r>
              <a:rPr lang="en-US" altLang="zh-CN" dirty="0">
                <a:solidFill>
                  <a:srgbClr val="595959"/>
                </a:solidFill>
                <a:latin typeface="+mn-ea"/>
              </a:rPr>
              <a:t>-- </a:t>
            </a:r>
            <a:r>
              <a:rPr lang="zh-CN" altLang="en-US" dirty="0">
                <a:solidFill>
                  <a:srgbClr val="595959"/>
                </a:solidFill>
                <a:latin typeface="+mn-ea"/>
              </a:rPr>
              <a:t>鼓励海外知识产权布局</a:t>
            </a:r>
            <a:endParaRPr lang="zh-CN" altLang="en-US" dirty="0">
              <a:solidFill>
                <a:srgbClr val="595959"/>
              </a:solidFill>
              <a:latin typeface="+mn-ea"/>
            </a:endParaRPr>
          </a:p>
        </p:txBody>
      </p:sp>
      <p:grpSp>
        <p:nvGrpSpPr>
          <p:cNvPr id="34" name="组合 33"/>
          <p:cNvGrpSpPr/>
          <p:nvPr/>
        </p:nvGrpSpPr>
        <p:grpSpPr>
          <a:xfrm>
            <a:off x="449911" y="869525"/>
            <a:ext cx="8208640" cy="4083918"/>
            <a:chOff x="1519" y="1886"/>
            <a:chExt cx="10846" cy="5226"/>
          </a:xfrm>
        </p:grpSpPr>
        <p:sp>
          <p:nvSpPr>
            <p:cNvPr id="35" name="五边形 34"/>
            <p:cNvSpPr/>
            <p:nvPr/>
          </p:nvSpPr>
          <p:spPr bwMode="auto">
            <a:xfrm>
              <a:off x="3484" y="2052"/>
              <a:ext cx="1981" cy="1045"/>
            </a:xfrm>
            <a:prstGeom prst="homePlate">
              <a:avLst/>
            </a:prstGeom>
            <a:solidFill>
              <a:schemeClr val="accent1"/>
            </a:solidFill>
            <a:ln w="3175" cap="flat" cmpd="sng">
              <a:noFill/>
              <a:bevel/>
            </a:ln>
          </p:spPr>
          <p:txBody>
            <a:bodyPr lIns="62118" tIns="31058" rIns="62118" bIns="31058" anchor="ctr"/>
            <a:lstStyle/>
            <a:p>
              <a:pPr algn="ctr"/>
              <a:endParaRPr lang="zh-CN" altLang="en-US" sz="1400" b="1" dirty="0">
                <a:solidFill>
                  <a:srgbClr val="F8F8F8"/>
                </a:solidFill>
                <a:latin typeface="Arial" panose="020B0604020202020204" pitchFamily="34" charset="0"/>
                <a:ea typeface="微软雅黑" panose="020B0503020204020204" pitchFamily="34" charset="-122"/>
              </a:endParaRPr>
            </a:p>
          </p:txBody>
        </p:sp>
        <p:sp>
          <p:nvSpPr>
            <p:cNvPr id="36" name="TextBox 22"/>
            <p:cNvSpPr txBox="1">
              <a:spLocks noChangeArrowheads="1"/>
            </p:cNvSpPr>
            <p:nvPr/>
          </p:nvSpPr>
          <p:spPr bwMode="auto">
            <a:xfrm>
              <a:off x="3749" y="2377"/>
              <a:ext cx="1449" cy="395"/>
            </a:xfrm>
            <a:prstGeom prst="rect">
              <a:avLst/>
            </a:prstGeom>
            <a:noFill/>
            <a:ln w="3175" cap="flat" cmpd="sng">
              <a:noFill/>
              <a:bevel/>
            </a:ln>
          </p:spPr>
          <p:txBody>
            <a:bodyPr lIns="62118" tIns="31058" rIns="62118" bIns="31058" anchor="ctr"/>
            <a:lstStyle>
              <a:defPPr>
                <a:defRPr lang="zh-CN"/>
              </a:defPPr>
              <a:lvl1pPr algn="ctr">
                <a:defRPr sz="2000" b="1">
                  <a:solidFill>
                    <a:srgbClr val="F8F8F8"/>
                  </a:solidFill>
                  <a:ea typeface="微软雅黑" panose="020B0503020204020204" pitchFamily="34" charset="-122"/>
                </a:defRPr>
              </a:lvl1pPr>
            </a:lstStyle>
            <a:p>
              <a:pPr algn="l"/>
              <a:r>
                <a:rPr lang="zh-CN" altLang="en-US" sz="1400" dirty="0">
                  <a:solidFill>
                    <a:schemeClr val="bg1"/>
                  </a:solidFill>
                  <a:latin typeface="微软雅黑" panose="020B0503020204020204" pitchFamily="34" charset="-122"/>
                  <a:sym typeface="+mn-ea"/>
                </a:rPr>
                <a:t>通过PCT途径申请国外发明专利</a:t>
              </a:r>
              <a:endParaRPr lang="zh-CN" altLang="en-US" sz="1400" dirty="0">
                <a:solidFill>
                  <a:schemeClr val="bg1"/>
                </a:solidFill>
                <a:latin typeface="微软雅黑" panose="020B0503020204020204" pitchFamily="34" charset="-122"/>
                <a:sym typeface="+mn-ea"/>
              </a:endParaRPr>
            </a:p>
          </p:txBody>
        </p:sp>
        <p:sp>
          <p:nvSpPr>
            <p:cNvPr id="37" name="五边形 36"/>
            <p:cNvSpPr/>
            <p:nvPr/>
          </p:nvSpPr>
          <p:spPr bwMode="auto">
            <a:xfrm>
              <a:off x="3484" y="4172"/>
              <a:ext cx="1981" cy="609"/>
            </a:xfrm>
            <a:prstGeom prst="homePlate">
              <a:avLst/>
            </a:prstGeom>
            <a:solidFill>
              <a:schemeClr val="accent1"/>
            </a:solidFill>
            <a:ln w="3175" cap="flat" cmpd="sng">
              <a:noFill/>
              <a:bevel/>
            </a:ln>
          </p:spPr>
          <p:txBody>
            <a:bodyPr lIns="62118" tIns="31058" rIns="62118" bIns="31058" anchor="ctr"/>
            <a:lstStyle/>
            <a:p>
              <a:pPr algn="ctr"/>
              <a:endParaRPr lang="zh-CN" altLang="en-US" sz="1400" b="1" dirty="0">
                <a:solidFill>
                  <a:srgbClr val="F8F8F8"/>
                </a:solidFill>
                <a:latin typeface="Arial" panose="020B0604020202020204" pitchFamily="34" charset="0"/>
                <a:ea typeface="微软雅黑" panose="020B0503020204020204" pitchFamily="34" charset="-122"/>
              </a:endParaRPr>
            </a:p>
          </p:txBody>
        </p:sp>
        <p:sp>
          <p:nvSpPr>
            <p:cNvPr id="38" name="TextBox 22"/>
            <p:cNvSpPr txBox="1">
              <a:spLocks noChangeArrowheads="1"/>
            </p:cNvSpPr>
            <p:nvPr/>
          </p:nvSpPr>
          <p:spPr bwMode="auto">
            <a:xfrm>
              <a:off x="3833" y="4234"/>
              <a:ext cx="1519" cy="460"/>
            </a:xfrm>
            <a:prstGeom prst="rect">
              <a:avLst/>
            </a:prstGeom>
            <a:noFill/>
            <a:ln w="3175" cap="flat" cmpd="sng">
              <a:noFill/>
              <a:bevel/>
            </a:ln>
          </p:spPr>
          <p:txBody>
            <a:bodyPr lIns="62118" tIns="31058" rIns="62118" bIns="31058" anchor="ctr"/>
            <a:lstStyle>
              <a:defPPr>
                <a:defRPr lang="zh-CN"/>
              </a:defPPr>
              <a:lvl1pPr algn="ctr">
                <a:defRPr sz="2000" b="1">
                  <a:solidFill>
                    <a:srgbClr val="F8F8F8"/>
                  </a:solidFill>
                  <a:ea typeface="微软雅黑" panose="020B0503020204020204" pitchFamily="34" charset="-122"/>
                </a:defRPr>
              </a:lvl1pPr>
            </a:lstStyle>
            <a:p>
              <a:pPr algn="l"/>
              <a:r>
                <a:rPr lang="zh-CN" altLang="en-US" sz="1400" dirty="0">
                  <a:solidFill>
                    <a:schemeClr val="bg1"/>
                  </a:solidFill>
                  <a:latin typeface="微软雅黑" panose="020B0503020204020204" pitchFamily="34" charset="-122"/>
                  <a:sym typeface="+mn-ea"/>
                </a:rPr>
                <a:t>获得国外发明专利授权</a:t>
              </a:r>
              <a:endParaRPr lang="zh-CN" altLang="en-US" sz="1400" dirty="0">
                <a:solidFill>
                  <a:schemeClr val="bg1"/>
                </a:solidFill>
                <a:latin typeface="微软雅黑" panose="020B0503020204020204" pitchFamily="34" charset="-122"/>
                <a:sym typeface="+mn-ea"/>
              </a:endParaRPr>
            </a:p>
          </p:txBody>
        </p:sp>
        <p:sp>
          <p:nvSpPr>
            <p:cNvPr id="39" name="五边形 38"/>
            <p:cNvSpPr/>
            <p:nvPr/>
          </p:nvSpPr>
          <p:spPr bwMode="auto">
            <a:xfrm>
              <a:off x="3484" y="6086"/>
              <a:ext cx="1981" cy="641"/>
            </a:xfrm>
            <a:prstGeom prst="homePlate">
              <a:avLst/>
            </a:prstGeom>
            <a:solidFill>
              <a:schemeClr val="accent1"/>
            </a:solidFill>
            <a:ln w="3175" cap="flat" cmpd="sng">
              <a:noFill/>
              <a:bevel/>
            </a:ln>
          </p:spPr>
          <p:txBody>
            <a:bodyPr lIns="62118" tIns="31058" rIns="62118" bIns="31058" anchor="ctr"/>
            <a:lstStyle/>
            <a:p>
              <a:pPr algn="ctr"/>
              <a:endParaRPr lang="zh-CN" altLang="en-US" sz="1400" b="1" dirty="0">
                <a:solidFill>
                  <a:srgbClr val="F8F8F8"/>
                </a:solidFill>
                <a:latin typeface="Arial" panose="020B0604020202020204" pitchFamily="34" charset="0"/>
                <a:ea typeface="微软雅黑" panose="020B0503020204020204" pitchFamily="34" charset="-122"/>
              </a:endParaRPr>
            </a:p>
          </p:txBody>
        </p:sp>
        <p:sp>
          <p:nvSpPr>
            <p:cNvPr id="40" name="TextBox 22"/>
            <p:cNvSpPr txBox="1">
              <a:spLocks noChangeArrowheads="1"/>
            </p:cNvSpPr>
            <p:nvPr/>
          </p:nvSpPr>
          <p:spPr bwMode="auto">
            <a:xfrm>
              <a:off x="3760" y="6225"/>
              <a:ext cx="1485" cy="395"/>
            </a:xfrm>
            <a:prstGeom prst="rect">
              <a:avLst/>
            </a:prstGeom>
            <a:noFill/>
            <a:ln w="3175" cap="flat" cmpd="sng">
              <a:noFill/>
              <a:bevel/>
            </a:ln>
          </p:spPr>
          <p:txBody>
            <a:bodyPr lIns="62118" tIns="31058" rIns="62118" bIns="31058" anchor="ctr"/>
            <a:lstStyle>
              <a:defPPr>
                <a:defRPr lang="zh-CN"/>
              </a:defPPr>
              <a:lvl1pPr algn="ctr">
                <a:defRPr sz="2000" b="1">
                  <a:solidFill>
                    <a:srgbClr val="F8F8F8"/>
                  </a:solidFill>
                  <a:ea typeface="微软雅黑" panose="020B0503020204020204" pitchFamily="34" charset="-122"/>
                </a:defRPr>
              </a:lvl1pPr>
            </a:lstStyle>
            <a:p>
              <a:pPr algn="l"/>
              <a:r>
                <a:rPr lang="zh-CN" altLang="en-US" sz="1400" dirty="0">
                  <a:solidFill>
                    <a:schemeClr val="bg1"/>
                  </a:solidFill>
                  <a:sym typeface="+mn-ea"/>
                </a:rPr>
                <a:t>马德里国际商标注册</a:t>
              </a:r>
              <a:endParaRPr lang="zh-CN" altLang="en-US" sz="1400" dirty="0">
                <a:solidFill>
                  <a:schemeClr val="bg1"/>
                </a:solidFill>
                <a:sym typeface="+mn-ea"/>
              </a:endParaRPr>
            </a:p>
          </p:txBody>
        </p:sp>
        <p:sp>
          <p:nvSpPr>
            <p:cNvPr id="41" name="任意多边形 40"/>
            <p:cNvSpPr/>
            <p:nvPr/>
          </p:nvSpPr>
          <p:spPr bwMode="auto">
            <a:xfrm>
              <a:off x="2357" y="2566"/>
              <a:ext cx="1348" cy="1897"/>
            </a:xfrm>
            <a:custGeom>
              <a:avLst/>
              <a:gdLst>
                <a:gd name="connsiteX0" fmla="*/ 0 w 1092530"/>
                <a:gd name="connsiteY0" fmla="*/ 1068780 h 1068780"/>
                <a:gd name="connsiteX1" fmla="*/ 1092530 w 1092530"/>
                <a:gd name="connsiteY1" fmla="*/ 0 h 1068780"/>
              </a:gdLst>
              <a:ahLst/>
              <a:cxnLst>
                <a:cxn ang="0">
                  <a:pos x="connsiteX0" y="connsiteY0"/>
                </a:cxn>
                <a:cxn ang="0">
                  <a:pos x="connsiteX1" y="connsiteY1"/>
                </a:cxn>
              </a:cxnLst>
              <a:rect l="l" t="t" r="r" b="b"/>
              <a:pathLst>
                <a:path w="1092530" h="1068780">
                  <a:moveTo>
                    <a:pt x="0" y="1068780"/>
                  </a:moveTo>
                  <a:lnTo>
                    <a:pt x="1092530" y="0"/>
                  </a:lnTo>
                </a:path>
              </a:pathLst>
            </a:custGeom>
            <a:ln>
              <a:solidFill>
                <a:schemeClr val="tx1">
                  <a:lumMod val="65000"/>
                  <a:lumOff val="35000"/>
                </a:schemeClr>
              </a:solidFill>
              <a:headEnd type="oval"/>
              <a:tailEnd type="oval"/>
            </a:ln>
          </p:spPr>
          <p:style>
            <a:lnRef idx="1">
              <a:schemeClr val="dk1"/>
            </a:lnRef>
            <a:fillRef idx="0">
              <a:schemeClr val="dk1"/>
            </a:fillRef>
            <a:effectRef idx="0">
              <a:schemeClr val="dk1"/>
            </a:effectRef>
            <a:fontRef idx="minor">
              <a:schemeClr val="tx1"/>
            </a:fontRef>
          </p:style>
          <p:txBody>
            <a:bodyPr lIns="62118" tIns="31058" rIns="62118" bIns="31058" anchor="ctr"/>
            <a:lstStyle/>
            <a:p>
              <a:pPr algn="ctr" eaLnBrk="0" fontAlgn="ctr" hangingPunct="0">
                <a:buClr>
                  <a:srgbClr val="FF0000"/>
                </a:buClr>
                <a:buSzPct val="70000"/>
                <a:defRPr/>
              </a:pPr>
              <a:endParaRPr lang="zh-CN" altLang="en-US" sz="1100" b="1" dirty="0">
                <a:solidFill>
                  <a:schemeClr val="bg1"/>
                </a:solidFill>
                <a:latin typeface="微软雅黑" panose="020B0503020204020204" pitchFamily="34" charset="-122"/>
                <a:ea typeface="微软雅黑" panose="020B0503020204020204" pitchFamily="34" charset="-122"/>
              </a:endParaRPr>
            </a:p>
          </p:txBody>
        </p:sp>
        <p:sp>
          <p:nvSpPr>
            <p:cNvPr id="42" name="任意多边形 41"/>
            <p:cNvSpPr/>
            <p:nvPr/>
          </p:nvSpPr>
          <p:spPr bwMode="auto">
            <a:xfrm flipV="1">
              <a:off x="2357" y="4490"/>
              <a:ext cx="1348" cy="1933"/>
            </a:xfrm>
            <a:custGeom>
              <a:avLst/>
              <a:gdLst>
                <a:gd name="connsiteX0" fmla="*/ 0 w 1092530"/>
                <a:gd name="connsiteY0" fmla="*/ 1068780 h 1068780"/>
                <a:gd name="connsiteX1" fmla="*/ 1092530 w 1092530"/>
                <a:gd name="connsiteY1" fmla="*/ 0 h 1068780"/>
              </a:gdLst>
              <a:ahLst/>
              <a:cxnLst>
                <a:cxn ang="0">
                  <a:pos x="connsiteX0" y="connsiteY0"/>
                </a:cxn>
                <a:cxn ang="0">
                  <a:pos x="connsiteX1" y="connsiteY1"/>
                </a:cxn>
              </a:cxnLst>
              <a:rect l="l" t="t" r="r" b="b"/>
              <a:pathLst>
                <a:path w="1092530" h="1068780">
                  <a:moveTo>
                    <a:pt x="0" y="1068780"/>
                  </a:moveTo>
                  <a:lnTo>
                    <a:pt x="1092530" y="0"/>
                  </a:lnTo>
                </a:path>
              </a:pathLst>
            </a:custGeom>
            <a:ln>
              <a:solidFill>
                <a:schemeClr val="tx1">
                  <a:lumMod val="65000"/>
                  <a:lumOff val="35000"/>
                </a:schemeClr>
              </a:solidFill>
              <a:headEnd type="oval"/>
              <a:tailEnd type="oval"/>
            </a:ln>
          </p:spPr>
          <p:style>
            <a:lnRef idx="1">
              <a:schemeClr val="dk1"/>
            </a:lnRef>
            <a:fillRef idx="0">
              <a:schemeClr val="dk1"/>
            </a:fillRef>
            <a:effectRef idx="0">
              <a:schemeClr val="dk1"/>
            </a:effectRef>
            <a:fontRef idx="minor">
              <a:schemeClr val="tx1"/>
            </a:fontRef>
          </p:style>
          <p:txBody>
            <a:bodyPr lIns="62118" tIns="31058" rIns="62118" bIns="31058" anchor="ctr"/>
            <a:lstStyle/>
            <a:p>
              <a:pPr algn="ctr" eaLnBrk="0" fontAlgn="ctr" hangingPunct="0">
                <a:buClr>
                  <a:srgbClr val="FF0000"/>
                </a:buClr>
                <a:buSzPct val="70000"/>
                <a:defRPr/>
              </a:pPr>
              <a:endParaRPr lang="zh-CN" altLang="en-US" sz="1100" b="1" dirty="0">
                <a:solidFill>
                  <a:schemeClr val="bg1"/>
                </a:solidFill>
                <a:latin typeface="微软雅黑" panose="020B0503020204020204" pitchFamily="34" charset="-122"/>
                <a:ea typeface="微软雅黑" panose="020B0503020204020204" pitchFamily="34" charset="-122"/>
              </a:endParaRPr>
            </a:p>
          </p:txBody>
        </p:sp>
        <p:cxnSp>
          <p:nvCxnSpPr>
            <p:cNvPr id="43" name="直接连接符 42"/>
            <p:cNvCxnSpPr/>
            <p:nvPr/>
          </p:nvCxnSpPr>
          <p:spPr bwMode="auto">
            <a:xfrm>
              <a:off x="2357" y="4490"/>
              <a:ext cx="1348" cy="0"/>
            </a:xfrm>
            <a:prstGeom prst="line">
              <a:avLst/>
            </a:prstGeom>
            <a:ln>
              <a:solidFill>
                <a:schemeClr val="tx1">
                  <a:lumMod val="65000"/>
                  <a:lumOff val="35000"/>
                </a:schemeClr>
              </a:solidFill>
              <a:headEnd type="oval"/>
              <a:tailEnd type="oval"/>
            </a:ln>
          </p:spPr>
          <p:style>
            <a:lnRef idx="1">
              <a:schemeClr val="dk1"/>
            </a:lnRef>
            <a:fillRef idx="0">
              <a:schemeClr val="dk1"/>
            </a:fillRef>
            <a:effectRef idx="0">
              <a:schemeClr val="dk1"/>
            </a:effectRef>
            <a:fontRef idx="minor">
              <a:schemeClr val="tx1"/>
            </a:fontRef>
          </p:style>
        </p:cxnSp>
        <p:sp>
          <p:nvSpPr>
            <p:cNvPr id="44" name="椭圆 43"/>
            <p:cNvSpPr>
              <a:spLocks noChangeArrowheads="1"/>
            </p:cNvSpPr>
            <p:nvPr/>
          </p:nvSpPr>
          <p:spPr bwMode="auto">
            <a:xfrm>
              <a:off x="1519" y="3768"/>
              <a:ext cx="1544" cy="1484"/>
            </a:xfrm>
            <a:prstGeom prst="ellipse">
              <a:avLst/>
            </a:prstGeom>
            <a:solidFill>
              <a:schemeClr val="accent1"/>
            </a:solidFill>
            <a:ln w="3175" cap="flat" cmpd="sng">
              <a:noFill/>
              <a:bevel/>
            </a:ln>
          </p:spPr>
          <p:txBody>
            <a:bodyPr lIns="62118" tIns="31058" rIns="62118" bIns="31058" anchor="ctr"/>
            <a:lstStyle/>
            <a:p>
              <a:pPr algn="ctr"/>
              <a:endParaRPr lang="zh-CN" sz="2000" b="1" dirty="0">
                <a:solidFill>
                  <a:srgbClr val="F8F8F8"/>
                </a:solidFill>
                <a:ea typeface="微软雅黑" panose="020B0503020204020204" pitchFamily="34" charset="-122"/>
              </a:endParaRPr>
            </a:p>
          </p:txBody>
        </p:sp>
        <p:sp>
          <p:nvSpPr>
            <p:cNvPr id="45" name="右弧形箭头 44"/>
            <p:cNvSpPr/>
            <p:nvPr/>
          </p:nvSpPr>
          <p:spPr>
            <a:xfrm>
              <a:off x="9687" y="3868"/>
              <a:ext cx="1077" cy="3065"/>
            </a:xfrm>
            <a:prstGeom prst="curvedLeftArrow">
              <a:avLst/>
            </a:prstGeom>
            <a:solidFill>
              <a:schemeClr val="accent2"/>
            </a:solidFill>
            <a:ln w="19050">
              <a:noFill/>
            </a:ln>
          </p:spPr>
          <p:txBody>
            <a:bodyPr vert="horz" wrap="square" lIns="55905" tIns="27953" rIns="55905" bIns="27953" numCol="1" anchor="t" anchorCtr="0" compatLnSpc="1"/>
            <a:lstStyle/>
            <a:p>
              <a:endParaRPr lang="zh-CN" altLang="en-US" sz="1100" kern="0">
                <a:solidFill>
                  <a:schemeClr val="bg2">
                    <a:lumMod val="10000"/>
                  </a:schemeClr>
                </a:solidFill>
                <a:latin typeface="Calibri" panose="020F0502020204030204"/>
                <a:ea typeface="微软雅黑" panose="020B0503020204020204" pitchFamily="34" charset="-122"/>
              </a:endParaRPr>
            </a:p>
          </p:txBody>
        </p:sp>
        <p:sp>
          <p:nvSpPr>
            <p:cNvPr id="46" name="右弧形箭头 45"/>
            <p:cNvSpPr/>
            <p:nvPr/>
          </p:nvSpPr>
          <p:spPr>
            <a:xfrm rot="10800000" flipH="1">
              <a:off x="9687" y="1942"/>
              <a:ext cx="861" cy="3144"/>
            </a:xfrm>
            <a:prstGeom prst="curvedLeftArrow">
              <a:avLst/>
            </a:prstGeom>
            <a:solidFill>
              <a:schemeClr val="accent1"/>
            </a:solidFill>
            <a:ln w="19050">
              <a:noFill/>
            </a:ln>
          </p:spPr>
          <p:txBody>
            <a:bodyPr vert="horz" wrap="square" lIns="55905" tIns="27953" rIns="55905" bIns="27953" numCol="1" anchor="t" anchorCtr="0" compatLnSpc="1"/>
            <a:lstStyle/>
            <a:p>
              <a:endParaRPr lang="zh-CN" altLang="en-US" sz="1100" kern="0">
                <a:solidFill>
                  <a:schemeClr val="bg2">
                    <a:lumMod val="10000"/>
                  </a:schemeClr>
                </a:solidFill>
                <a:latin typeface="Calibri" panose="020F0502020204030204"/>
                <a:ea typeface="微软雅黑" panose="020B0503020204020204" pitchFamily="34" charset="-122"/>
              </a:endParaRPr>
            </a:p>
          </p:txBody>
        </p:sp>
        <p:sp>
          <p:nvSpPr>
            <p:cNvPr id="47" name="TextBox 31"/>
            <p:cNvSpPr txBox="1"/>
            <p:nvPr/>
          </p:nvSpPr>
          <p:spPr>
            <a:xfrm>
              <a:off x="10764" y="3909"/>
              <a:ext cx="1601" cy="600"/>
            </a:xfrm>
            <a:prstGeom prst="rect">
              <a:avLst/>
            </a:prstGeom>
            <a:noFill/>
            <a:ln>
              <a:solidFill>
                <a:srgbClr val="0070C0"/>
              </a:solidFill>
            </a:ln>
          </p:spPr>
          <p:txBody>
            <a:bodyPr wrap="square" lIns="62118" tIns="31058" rIns="62118" bIns="31058" rtlCol="0">
              <a:spAutoFit/>
            </a:bodyPr>
            <a:lstStyle/>
            <a:p>
              <a:pPr algn="ctr"/>
              <a:r>
                <a:rPr lang="zh-CN" altLang="en-US" sz="14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每年每家资助上限</a:t>
              </a:r>
              <a:r>
                <a:rPr lang="en-US" altLang="zh-CN" sz="14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200</a:t>
              </a:r>
              <a:r>
                <a:rPr lang="zh-CN" altLang="en-US" sz="14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万元</a:t>
              </a:r>
              <a:endParaRPr lang="zh-CN" altLang="en-US" sz="14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48" name="圆角矩形 47"/>
            <p:cNvSpPr/>
            <p:nvPr/>
          </p:nvSpPr>
          <p:spPr bwMode="auto">
            <a:xfrm>
              <a:off x="5465" y="3800"/>
              <a:ext cx="4222" cy="1379"/>
            </a:xfrm>
            <a:prstGeom prst="roundRect">
              <a:avLst>
                <a:gd name="adj" fmla="val 9992"/>
              </a:avLst>
            </a:prstGeom>
            <a:solidFill>
              <a:schemeClr val="bg1">
                <a:lumMod val="95000"/>
              </a:schemeClr>
            </a:solidFill>
            <a:ln w="3175" cap="flat" cmpd="sng">
              <a:solidFill>
                <a:schemeClr val="bg1">
                  <a:lumMod val="50000"/>
                </a:schemeClr>
              </a:solidFill>
              <a:bevel/>
            </a:ln>
          </p:spPr>
          <p:txBody>
            <a:bodyPr lIns="62118" tIns="31058" rIns="62118" bIns="31058" anchor="ctr"/>
            <a:lstStyle/>
            <a:p>
              <a:pPr lvl="2"/>
              <a:endParaRPr lang="zh-CN" altLang="en-US" sz="1000" dirty="0">
                <a:solidFill>
                  <a:schemeClr val="accent2">
                    <a:lumMod val="75000"/>
                  </a:schemeClr>
                </a:solidFill>
              </a:endParaRPr>
            </a:p>
          </p:txBody>
        </p:sp>
        <p:sp>
          <p:nvSpPr>
            <p:cNvPr id="49" name="圆角矩形 48"/>
            <p:cNvSpPr/>
            <p:nvPr/>
          </p:nvSpPr>
          <p:spPr bwMode="auto">
            <a:xfrm>
              <a:off x="5465" y="5733"/>
              <a:ext cx="4222" cy="1379"/>
            </a:xfrm>
            <a:prstGeom prst="roundRect">
              <a:avLst>
                <a:gd name="adj" fmla="val 9992"/>
              </a:avLst>
            </a:prstGeom>
            <a:solidFill>
              <a:schemeClr val="bg1">
                <a:lumMod val="95000"/>
              </a:schemeClr>
            </a:solidFill>
            <a:ln w="3175" cap="flat" cmpd="sng">
              <a:solidFill>
                <a:schemeClr val="bg1">
                  <a:lumMod val="50000"/>
                </a:schemeClr>
              </a:solidFill>
              <a:bevel/>
            </a:ln>
          </p:spPr>
          <p:txBody>
            <a:bodyPr lIns="62118" tIns="31058" rIns="62118" bIns="31058" anchor="ctr"/>
            <a:lstStyle/>
            <a:p>
              <a:pPr lvl="2"/>
              <a:endParaRPr lang="zh-CN" altLang="en-US" sz="1000" dirty="0">
                <a:solidFill>
                  <a:schemeClr val="accent2">
                    <a:lumMod val="75000"/>
                  </a:schemeClr>
                </a:solidFill>
                <a:latin typeface="Arial" panose="020B0604020202020204" pitchFamily="34" charset="0"/>
                <a:ea typeface="宋体" panose="02010600030101010101" pitchFamily="2" charset="-122"/>
              </a:endParaRPr>
            </a:p>
          </p:txBody>
        </p:sp>
        <p:sp>
          <p:nvSpPr>
            <p:cNvPr id="50" name="圆角矩形 49"/>
            <p:cNvSpPr/>
            <p:nvPr/>
          </p:nvSpPr>
          <p:spPr bwMode="auto">
            <a:xfrm>
              <a:off x="5465" y="1886"/>
              <a:ext cx="4222" cy="1379"/>
            </a:xfrm>
            <a:prstGeom prst="roundRect">
              <a:avLst>
                <a:gd name="adj" fmla="val 9992"/>
              </a:avLst>
            </a:prstGeom>
            <a:solidFill>
              <a:schemeClr val="bg1">
                <a:lumMod val="95000"/>
              </a:schemeClr>
            </a:solidFill>
            <a:ln w="3175" cap="flat" cmpd="sng">
              <a:solidFill>
                <a:schemeClr val="bg1">
                  <a:lumMod val="50000"/>
                </a:schemeClr>
              </a:solidFill>
              <a:bevel/>
            </a:ln>
          </p:spPr>
          <p:txBody>
            <a:bodyPr lIns="62118" tIns="31058" rIns="62118" bIns="31058" anchor="ctr"/>
            <a:lstStyle/>
            <a:p>
              <a:pPr lvl="2"/>
              <a:endParaRPr lang="zh-CN" altLang="en-US" sz="1000" dirty="0">
                <a:solidFill>
                  <a:schemeClr val="accent2">
                    <a:lumMod val="75000"/>
                  </a:schemeClr>
                </a:solidFill>
                <a:latin typeface="Arial" panose="020B0604020202020204" pitchFamily="34" charset="0"/>
                <a:ea typeface="宋体" panose="02010600030101010101" pitchFamily="2" charset="-122"/>
              </a:endParaRPr>
            </a:p>
          </p:txBody>
        </p:sp>
        <p:sp>
          <p:nvSpPr>
            <p:cNvPr id="51" name="TextBox 32"/>
            <p:cNvSpPr txBox="1">
              <a:spLocks noChangeArrowheads="1"/>
            </p:cNvSpPr>
            <p:nvPr/>
          </p:nvSpPr>
          <p:spPr bwMode="auto">
            <a:xfrm>
              <a:off x="5913" y="5822"/>
              <a:ext cx="3457" cy="1202"/>
            </a:xfrm>
            <a:prstGeom prst="rect">
              <a:avLst/>
            </a:prstGeom>
            <a:noFill/>
            <a:ln w="3175" cap="flat" cmpd="sng">
              <a:noFill/>
              <a:bevel/>
            </a:ln>
          </p:spPr>
          <p:txBody>
            <a:bodyPr lIns="62118" tIns="31058" rIns="62118" bIns="31058" anchor="ctr"/>
            <a:lstStyle>
              <a:defPPr>
                <a:defRPr lang="zh-CN"/>
              </a:defPPr>
              <a:lvl1pPr algn="ctr">
                <a:defRPr>
                  <a:solidFill>
                    <a:srgbClr val="FFFFFF"/>
                  </a:solidFill>
                  <a:ea typeface="微软雅黑" panose="020B0503020204020204" pitchFamily="34" charset="-122"/>
                </a:defRPr>
              </a:lvl1pPr>
            </a:lstStyle>
            <a:p>
              <a:pPr algn="l"/>
              <a:r>
                <a:rPr lang="en-US" altLang="zh-CN" sz="1400" dirty="0">
                  <a:solidFill>
                    <a:schemeClr val="tx1"/>
                  </a:solidFill>
                  <a:latin typeface="微软雅黑" panose="020B0503020204020204" pitchFamily="34" charset="-122"/>
                  <a:cs typeface="微软雅黑" panose="020B0503020204020204" pitchFamily="34" charset="-122"/>
                  <a:sym typeface="+mn-ea"/>
                </a:rPr>
                <a:t>       </a:t>
              </a:r>
              <a:r>
                <a:rPr lang="zh-CN" altLang="en-US" sz="1400" dirty="0">
                  <a:solidFill>
                    <a:schemeClr val="tx1"/>
                  </a:solidFill>
                  <a:latin typeface="微软雅黑" panose="020B0503020204020204" pitchFamily="34" charset="-122"/>
                  <a:cs typeface="微软雅黑" panose="020B0503020204020204" pitchFamily="34" charset="-122"/>
                  <a:sym typeface="+mn-ea"/>
                </a:rPr>
                <a:t>通过马德里体系当年度取得国际商标注册的，指定五个国家以下的，每件给予</a:t>
              </a:r>
              <a:r>
                <a:rPr lang="en-US" altLang="zh-CN" sz="1400" dirty="0">
                  <a:solidFill>
                    <a:schemeClr val="tx1"/>
                  </a:solidFill>
                  <a:latin typeface="微软雅黑" panose="020B0503020204020204" pitchFamily="34" charset="-122"/>
                  <a:cs typeface="微软雅黑" panose="020B0503020204020204" pitchFamily="34" charset="-122"/>
                  <a:sym typeface="+mn-ea"/>
                </a:rPr>
                <a:t>1</a:t>
              </a:r>
              <a:r>
                <a:rPr lang="zh-CN" altLang="en-US" sz="1400" dirty="0">
                  <a:solidFill>
                    <a:schemeClr val="tx1"/>
                  </a:solidFill>
                  <a:latin typeface="微软雅黑" panose="020B0503020204020204" pitchFamily="34" charset="-122"/>
                  <a:cs typeface="微软雅黑" panose="020B0503020204020204" pitchFamily="34" charset="-122"/>
                  <a:sym typeface="+mn-ea"/>
                </a:rPr>
                <a:t>万元奖补，指定五个国家以上的，给予每件</a:t>
              </a:r>
              <a:r>
                <a:rPr lang="en-US" altLang="zh-CN" sz="1400" dirty="0">
                  <a:solidFill>
                    <a:schemeClr val="tx1"/>
                  </a:solidFill>
                  <a:latin typeface="微软雅黑" panose="020B0503020204020204" pitchFamily="34" charset="-122"/>
                  <a:cs typeface="微软雅黑" panose="020B0503020204020204" pitchFamily="34" charset="-122"/>
                  <a:sym typeface="+mn-ea"/>
                </a:rPr>
                <a:t>2</a:t>
              </a:r>
              <a:r>
                <a:rPr lang="zh-CN" altLang="en-US" sz="1400" dirty="0">
                  <a:solidFill>
                    <a:schemeClr val="tx1"/>
                  </a:solidFill>
                  <a:latin typeface="微软雅黑" panose="020B0503020204020204" pitchFamily="34" charset="-122"/>
                  <a:cs typeface="微软雅黑" panose="020B0503020204020204" pitchFamily="34" charset="-122"/>
                  <a:sym typeface="+mn-ea"/>
                </a:rPr>
                <a:t>万元奖补。</a:t>
              </a:r>
              <a:endParaRPr lang="zh-CN" altLang="en-US" sz="1400" dirty="0">
                <a:solidFill>
                  <a:schemeClr val="tx1"/>
                </a:solidFill>
                <a:latin typeface="微软雅黑" panose="020B0503020204020204" pitchFamily="34" charset="-122"/>
                <a:cs typeface="微软雅黑" panose="020B0503020204020204" pitchFamily="34" charset="-122"/>
                <a:sym typeface="+mn-ea"/>
              </a:endParaRPr>
            </a:p>
          </p:txBody>
        </p:sp>
        <p:sp>
          <p:nvSpPr>
            <p:cNvPr id="52" name="TextBox 32"/>
            <p:cNvSpPr txBox="1">
              <a:spLocks noChangeArrowheads="1"/>
            </p:cNvSpPr>
            <p:nvPr/>
          </p:nvSpPr>
          <p:spPr bwMode="auto">
            <a:xfrm>
              <a:off x="5844" y="3894"/>
              <a:ext cx="3351" cy="1230"/>
            </a:xfrm>
            <a:prstGeom prst="rect">
              <a:avLst/>
            </a:prstGeom>
            <a:noFill/>
            <a:ln w="3175" cap="flat" cmpd="sng">
              <a:noFill/>
              <a:bevel/>
            </a:ln>
          </p:spPr>
          <p:txBody>
            <a:bodyPr lIns="62118" tIns="31058" rIns="62118" bIns="31058" anchor="ctr"/>
            <a:lstStyle>
              <a:defPPr>
                <a:defRPr lang="zh-CN"/>
              </a:defPPr>
              <a:lvl1pPr algn="ctr">
                <a:defRPr>
                  <a:solidFill>
                    <a:srgbClr val="FFFFFF"/>
                  </a:solidFill>
                  <a:ea typeface="微软雅黑" panose="020B0503020204020204" pitchFamily="34" charset="-122"/>
                </a:defRPr>
              </a:lvl1pPr>
            </a:lstStyle>
            <a:p>
              <a:pPr algn="l"/>
              <a:r>
                <a:rPr lang="en-US" altLang="zh-CN" sz="1400">
                  <a:solidFill>
                    <a:schemeClr val="tx1"/>
                  </a:solidFill>
                  <a:latin typeface="微软雅黑" panose="020B0503020204020204" pitchFamily="34" charset="-122"/>
                  <a:cs typeface="微软雅黑" panose="020B0503020204020204" pitchFamily="34" charset="-122"/>
                  <a:sym typeface="+mn-ea"/>
                </a:rPr>
                <a:t>      </a:t>
              </a:r>
              <a:r>
                <a:rPr lang="zh-CN" altLang="en-US" sz="1400">
                  <a:solidFill>
                    <a:schemeClr val="tx1"/>
                  </a:solidFill>
                  <a:latin typeface="微软雅黑" panose="020B0503020204020204" pitchFamily="34" charset="-122"/>
                  <a:cs typeface="微软雅黑" panose="020B0503020204020204" pitchFamily="34" charset="-122"/>
                  <a:sym typeface="+mn-ea"/>
                </a:rPr>
                <a:t>当年获得欧美日韩发明专利授权的区级给予每件</a:t>
              </a:r>
              <a:r>
                <a:rPr lang="en-US" altLang="zh-CN" sz="1400">
                  <a:solidFill>
                    <a:schemeClr val="tx1"/>
                  </a:solidFill>
                  <a:latin typeface="微软雅黑" panose="020B0503020204020204" pitchFamily="34" charset="-122"/>
                  <a:cs typeface="微软雅黑" panose="020B0503020204020204" pitchFamily="34" charset="-122"/>
                  <a:sym typeface="+mn-ea"/>
                </a:rPr>
                <a:t>3</a:t>
              </a:r>
              <a:r>
                <a:rPr lang="zh-CN" altLang="en-US" sz="1400">
                  <a:solidFill>
                    <a:schemeClr val="tx1"/>
                  </a:solidFill>
                  <a:latin typeface="微软雅黑" panose="020B0503020204020204" pitchFamily="34" charset="-122"/>
                  <a:cs typeface="微软雅黑" panose="020B0503020204020204" pitchFamily="34" charset="-122"/>
                  <a:sym typeface="+mn-ea"/>
                </a:rPr>
                <a:t>万元奖补，获得他或地区发明专利授权的，每件给予</a:t>
              </a:r>
              <a:r>
                <a:rPr lang="en-US" altLang="zh-CN" sz="1400">
                  <a:solidFill>
                    <a:schemeClr val="tx1"/>
                  </a:solidFill>
                  <a:latin typeface="微软雅黑" panose="020B0503020204020204" pitchFamily="34" charset="-122"/>
                  <a:cs typeface="微软雅黑" panose="020B0503020204020204" pitchFamily="34" charset="-122"/>
                  <a:sym typeface="+mn-ea"/>
                </a:rPr>
                <a:t>0.5</a:t>
              </a:r>
              <a:r>
                <a:rPr lang="zh-CN" altLang="en-US" sz="1400">
                  <a:solidFill>
                    <a:schemeClr val="tx1"/>
                  </a:solidFill>
                  <a:latin typeface="微软雅黑" panose="020B0503020204020204" pitchFamily="34" charset="-122"/>
                  <a:cs typeface="微软雅黑" panose="020B0503020204020204" pitchFamily="34" charset="-122"/>
                  <a:sym typeface="+mn-ea"/>
                </a:rPr>
                <a:t>万元。</a:t>
              </a:r>
              <a:endParaRPr lang="zh-CN" altLang="en-US" sz="1400" dirty="0">
                <a:solidFill>
                  <a:schemeClr val="tx1"/>
                </a:solidFill>
                <a:latin typeface="微软雅黑" panose="020B0503020204020204" pitchFamily="34" charset="-122"/>
                <a:cs typeface="微软雅黑" panose="020B0503020204020204" pitchFamily="34" charset="-122"/>
                <a:sym typeface="+mn-ea"/>
              </a:endParaRPr>
            </a:p>
          </p:txBody>
        </p:sp>
        <p:sp>
          <p:nvSpPr>
            <p:cNvPr id="53" name="TextBox 32"/>
            <p:cNvSpPr txBox="1">
              <a:spLocks noChangeArrowheads="1"/>
            </p:cNvSpPr>
            <p:nvPr/>
          </p:nvSpPr>
          <p:spPr bwMode="auto">
            <a:xfrm>
              <a:off x="5685" y="2052"/>
              <a:ext cx="3669" cy="1045"/>
            </a:xfrm>
            <a:prstGeom prst="rect">
              <a:avLst/>
            </a:prstGeom>
            <a:noFill/>
            <a:ln w="3175" cap="flat" cmpd="sng">
              <a:noFill/>
              <a:bevel/>
            </a:ln>
          </p:spPr>
          <p:txBody>
            <a:bodyPr lIns="62118" tIns="31058" rIns="62118" bIns="31058" anchor="ctr"/>
            <a:lstStyle>
              <a:defPPr>
                <a:defRPr lang="zh-CN"/>
              </a:defPPr>
              <a:lvl1pPr algn="ctr">
                <a:defRPr>
                  <a:solidFill>
                    <a:srgbClr val="FFFFFF"/>
                  </a:solidFill>
                  <a:ea typeface="微软雅黑" panose="020B0503020204020204" pitchFamily="34" charset="-122"/>
                </a:defRPr>
              </a:lvl1pPr>
            </a:lstStyle>
            <a:p>
              <a:pPr algn="l"/>
              <a:r>
                <a:rPr lang="en-US" altLang="zh-CN" sz="1400" dirty="0">
                  <a:solidFill>
                    <a:schemeClr val="tx1"/>
                  </a:solidFill>
                  <a:latin typeface="微软雅黑" panose="020B0503020204020204" pitchFamily="34" charset="-122"/>
                  <a:cs typeface="微软雅黑" panose="020B0503020204020204" pitchFamily="34" charset="-122"/>
                  <a:sym typeface="+mn-ea"/>
                </a:rPr>
                <a:t>      </a:t>
              </a:r>
              <a:r>
                <a:rPr lang="zh-CN" altLang="en-US" sz="1400" dirty="0">
                  <a:solidFill>
                    <a:schemeClr val="tx1"/>
                  </a:solidFill>
                  <a:latin typeface="微软雅黑" panose="020B0503020204020204" pitchFamily="34" charset="-122"/>
                  <a:cs typeface="微软雅黑" panose="020B0503020204020204" pitchFamily="34" charset="-122"/>
                  <a:sym typeface="+mn-ea"/>
                </a:rPr>
                <a:t>当年度进入欧美日韩的，每件每进入一个国家或地区给予</a:t>
              </a:r>
              <a:r>
                <a:rPr lang="en-US" altLang="zh-CN" sz="1400" dirty="0">
                  <a:solidFill>
                    <a:schemeClr val="tx1"/>
                  </a:solidFill>
                  <a:latin typeface="微软雅黑" panose="020B0503020204020204" pitchFamily="34" charset="-122"/>
                  <a:cs typeface="微软雅黑" panose="020B0503020204020204" pitchFamily="34" charset="-122"/>
                  <a:sym typeface="+mn-ea"/>
                </a:rPr>
                <a:t>5</a:t>
              </a:r>
              <a:r>
                <a:rPr lang="zh-CN" altLang="en-US" sz="1400" dirty="0">
                  <a:solidFill>
                    <a:schemeClr val="tx1"/>
                  </a:solidFill>
                  <a:latin typeface="微软雅黑" panose="020B0503020204020204" pitchFamily="34" charset="-122"/>
                  <a:cs typeface="微软雅黑" panose="020B0503020204020204" pitchFamily="34" charset="-122"/>
                  <a:sym typeface="+mn-ea"/>
                </a:rPr>
                <a:t>万元奖补，进入其他地区的给予</a:t>
              </a:r>
              <a:r>
                <a:rPr lang="en-US" altLang="zh-CN" sz="1400" dirty="0">
                  <a:solidFill>
                    <a:schemeClr val="tx1"/>
                  </a:solidFill>
                  <a:latin typeface="微软雅黑" panose="020B0503020204020204" pitchFamily="34" charset="-122"/>
                  <a:cs typeface="微软雅黑" panose="020B0503020204020204" pitchFamily="34" charset="-122"/>
                  <a:sym typeface="+mn-ea"/>
                </a:rPr>
                <a:t>2</a:t>
              </a:r>
              <a:r>
                <a:rPr lang="zh-CN" altLang="en-US" sz="1400" dirty="0">
                  <a:solidFill>
                    <a:schemeClr val="tx1"/>
                  </a:solidFill>
                  <a:latin typeface="微软雅黑" panose="020B0503020204020204" pitchFamily="34" charset="-122"/>
                  <a:cs typeface="微软雅黑" panose="020B0503020204020204" pitchFamily="34" charset="-122"/>
                  <a:sym typeface="+mn-ea"/>
                </a:rPr>
                <a:t>万元奖补，同一件</a:t>
              </a:r>
              <a:r>
                <a:rPr lang="en-US" altLang="zh-CN" sz="1400" dirty="0">
                  <a:solidFill>
                    <a:schemeClr val="tx1"/>
                  </a:solidFill>
                  <a:latin typeface="微软雅黑" panose="020B0503020204020204" pitchFamily="34" charset="-122"/>
                  <a:cs typeface="微软雅黑" panose="020B0503020204020204" pitchFamily="34" charset="-122"/>
                  <a:sym typeface="+mn-ea"/>
                </a:rPr>
                <a:t>PCT</a:t>
              </a:r>
              <a:r>
                <a:rPr lang="zh-CN" altLang="en-US" sz="1400" dirty="0">
                  <a:solidFill>
                    <a:schemeClr val="tx1"/>
                  </a:solidFill>
                  <a:latin typeface="微软雅黑" panose="020B0503020204020204" pitchFamily="34" charset="-122"/>
                  <a:cs typeface="微软雅黑" panose="020B0503020204020204" pitchFamily="34" charset="-122"/>
                  <a:sym typeface="+mn-ea"/>
                </a:rPr>
                <a:t>最多资助</a:t>
              </a:r>
              <a:r>
                <a:rPr lang="en-US" altLang="zh-CN" sz="1400" dirty="0">
                  <a:solidFill>
                    <a:schemeClr val="tx1"/>
                  </a:solidFill>
                  <a:latin typeface="微软雅黑" panose="020B0503020204020204" pitchFamily="34" charset="-122"/>
                  <a:cs typeface="微软雅黑" panose="020B0503020204020204" pitchFamily="34" charset="-122"/>
                  <a:sym typeface="+mn-ea"/>
                </a:rPr>
                <a:t>3</a:t>
              </a:r>
              <a:r>
                <a:rPr lang="zh-CN" altLang="en-US" sz="1400" dirty="0">
                  <a:solidFill>
                    <a:schemeClr val="tx1"/>
                  </a:solidFill>
                  <a:latin typeface="微软雅黑" panose="020B0503020204020204" pitchFamily="34" charset="-122"/>
                  <a:cs typeface="微软雅黑" panose="020B0503020204020204" pitchFamily="34" charset="-122"/>
                  <a:sym typeface="+mn-ea"/>
                </a:rPr>
                <a:t>个国家或地区。</a:t>
              </a:r>
              <a:endParaRPr lang="zh-CN" altLang="en-US" sz="1400" dirty="0">
                <a:solidFill>
                  <a:schemeClr val="tx1"/>
                </a:solidFill>
                <a:latin typeface="微软雅黑" panose="020B0503020204020204" pitchFamily="34" charset="-122"/>
                <a:cs typeface="微软雅黑" panose="020B0503020204020204" pitchFamily="34" charset="-122"/>
                <a:sym typeface="+mn-ea"/>
              </a:endParaRPr>
            </a:p>
          </p:txBody>
        </p:sp>
      </p:grpSp>
      <p:sp>
        <p:nvSpPr>
          <p:cNvPr id="54" name="TextBox 22"/>
          <p:cNvSpPr txBox="1">
            <a:spLocks noChangeArrowheads="1"/>
          </p:cNvSpPr>
          <p:nvPr/>
        </p:nvSpPr>
        <p:spPr bwMode="auto">
          <a:xfrm>
            <a:off x="412716" y="2757374"/>
            <a:ext cx="1208405" cy="323850"/>
          </a:xfrm>
          <a:prstGeom prst="rect">
            <a:avLst/>
          </a:prstGeom>
          <a:noFill/>
          <a:ln w="3175" cap="flat" cmpd="sng">
            <a:noFill/>
            <a:bevel/>
          </a:ln>
        </p:spPr>
        <p:txBody>
          <a:bodyPr lIns="62118" tIns="31058" rIns="62118" bIns="31058" anchor="ctr"/>
          <a:lstStyle>
            <a:defPPr>
              <a:defRPr lang="zh-CN"/>
            </a:defPPr>
            <a:lvl1pPr algn="ctr">
              <a:defRPr sz="2000" b="1">
                <a:solidFill>
                  <a:srgbClr val="F8F8F8"/>
                </a:solidFill>
                <a:ea typeface="微软雅黑" panose="020B0503020204020204" pitchFamily="34" charset="-122"/>
              </a:defRPr>
            </a:lvl1pPr>
          </a:lstStyle>
          <a:p>
            <a:pPr algn="ctr"/>
            <a:r>
              <a:rPr lang="zh-CN" altLang="en-US" sz="2800" dirty="0">
                <a:solidFill>
                  <a:schemeClr val="bg1"/>
                </a:solidFill>
                <a:latin typeface="微软雅黑" panose="020B0503020204020204" pitchFamily="34" charset="-122"/>
                <a:sym typeface="+mn-ea"/>
              </a:rPr>
              <a:t>高新区</a:t>
            </a:r>
            <a:endParaRPr lang="zh-CN" altLang="en-US" sz="2800" dirty="0">
              <a:solidFill>
                <a:schemeClr val="bg1"/>
              </a:solidFill>
              <a:latin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p14:dur="0" advClick="0" advTm="3000"/>
    </mc:Choice>
    <mc:Fallback>
      <p:transition advClick="0" advTm="300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3602593" y="1164211"/>
            <a:ext cx="5002054" cy="2743200"/>
          </a:xfrm>
          <a:prstGeom prst="rect">
            <a:avLst/>
          </a:prstGeom>
          <a:blipFill dpi="0" rotWithShape="1">
            <a:blip r:embed="rId1" cstate="screen"/>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ea typeface="字魂59号-创粗黑" panose="00000500000000000000" pitchFamily="2" charset="-122"/>
            </a:endParaRPr>
          </a:p>
        </p:txBody>
      </p:sp>
      <p:grpSp>
        <p:nvGrpSpPr>
          <p:cNvPr id="23" name="组合 22"/>
          <p:cNvGrpSpPr/>
          <p:nvPr/>
        </p:nvGrpSpPr>
        <p:grpSpPr>
          <a:xfrm>
            <a:off x="621804" y="1164210"/>
            <a:ext cx="2911091" cy="2743199"/>
            <a:chOff x="581653" y="1164211"/>
            <a:chExt cx="1493463" cy="1355652"/>
          </a:xfrm>
        </p:grpSpPr>
        <p:sp>
          <p:nvSpPr>
            <p:cNvPr id="10" name="矩形 9"/>
            <p:cNvSpPr/>
            <p:nvPr/>
          </p:nvSpPr>
          <p:spPr>
            <a:xfrm>
              <a:off x="581653" y="1164211"/>
              <a:ext cx="1493463" cy="13556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ea typeface="字魂59号-创粗黑" panose="00000500000000000000" pitchFamily="2" charset="-122"/>
              </a:endParaRPr>
            </a:p>
          </p:txBody>
        </p:sp>
        <p:sp>
          <p:nvSpPr>
            <p:cNvPr id="11" name="矩形 10"/>
            <p:cNvSpPr/>
            <p:nvPr/>
          </p:nvSpPr>
          <p:spPr>
            <a:xfrm>
              <a:off x="641631" y="1326018"/>
              <a:ext cx="525837" cy="213512"/>
            </a:xfrm>
            <a:prstGeom prst="rect">
              <a:avLst/>
            </a:prstGeom>
          </p:spPr>
          <p:txBody>
            <a:bodyPr wrap="none" lIns="0" tIns="0" rIns="0" bIns="0">
              <a:noAutofit/>
            </a:bodyPr>
            <a:lstStyle/>
            <a:p>
              <a:r>
                <a:rPr lang="zh-CN" altLang="en-US" sz="2400" b="1" dirty="0" smtClean="0">
                  <a:solidFill>
                    <a:schemeClr val="bg1"/>
                  </a:solidFill>
                  <a:latin typeface="+mn-ea"/>
                </a:rPr>
                <a:t>安徽省</a:t>
              </a:r>
              <a:endParaRPr lang="zh-CN" altLang="en-US" sz="2400" b="1" dirty="0">
                <a:solidFill>
                  <a:schemeClr val="bg1"/>
                </a:solidFill>
                <a:latin typeface="+mn-ea"/>
              </a:endParaRPr>
            </a:p>
          </p:txBody>
        </p:sp>
      </p:grpSp>
      <p:sp>
        <p:nvSpPr>
          <p:cNvPr id="5" name="Rounded Rectangle 6"/>
          <p:cNvSpPr/>
          <p:nvPr/>
        </p:nvSpPr>
        <p:spPr bwMode="auto">
          <a:xfrm>
            <a:off x="3602593" y="1164760"/>
            <a:ext cx="1586627" cy="2742650"/>
          </a:xfrm>
          <a:prstGeom prst="roundRect">
            <a:avLst>
              <a:gd name="adj" fmla="val 0"/>
            </a:avLst>
          </a:prstGeom>
          <a:solidFill>
            <a:schemeClr val="tx1">
              <a:alpha val="70000"/>
            </a:schemeClr>
          </a:solidFill>
          <a:ln w="25400" cap="flat">
            <a:noFill/>
            <a:miter lim="4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txBody>
          <a:bodyPr anchor="t"/>
          <a:lstStyle/>
          <a:p>
            <a:pPr algn="ctr"/>
            <a:endParaRPr lang="en-US" altLang="zh-CN" sz="2000" b="1" dirty="0">
              <a:solidFill>
                <a:schemeClr val="bg1"/>
              </a:solidFill>
              <a:ea typeface="字魂59号-创粗黑" panose="00000500000000000000" pitchFamily="2" charset="-122"/>
            </a:endParaRPr>
          </a:p>
        </p:txBody>
      </p:sp>
      <p:sp>
        <p:nvSpPr>
          <p:cNvPr id="27" name="Title 1"/>
          <p:cNvSpPr txBox="1"/>
          <p:nvPr/>
        </p:nvSpPr>
        <p:spPr>
          <a:xfrm>
            <a:off x="179512" y="310054"/>
            <a:ext cx="2682120"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marL="457200" indent="-457200" algn="l">
              <a:buFont typeface="Wingdings" panose="05000000000000000000" pitchFamily="2" charset="2"/>
              <a:buChar char="l"/>
            </a:pPr>
            <a:r>
              <a:rPr lang="zh-CN" altLang="en-US"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知识产权运</a:t>
            </a:r>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用</a:t>
            </a:r>
            <a:endParaRPr lang="en-GB" altLang="zh-CN"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
        <p:nvSpPr>
          <p:cNvPr id="2" name="矩形 1"/>
          <p:cNvSpPr/>
          <p:nvPr/>
        </p:nvSpPr>
        <p:spPr>
          <a:xfrm>
            <a:off x="738714" y="2076424"/>
            <a:ext cx="2592288" cy="1569660"/>
          </a:xfrm>
          <a:prstGeom prst="rect">
            <a:avLst/>
          </a:prstGeom>
        </p:spPr>
        <p:txBody>
          <a:bodyPr wrap="square">
            <a:spAutoFit/>
          </a:bodyPr>
          <a:lstStyle/>
          <a:p>
            <a:r>
              <a:rPr lang="zh-CN" altLang="en-US" sz="1600" dirty="0">
                <a:solidFill>
                  <a:schemeClr val="bg1"/>
                </a:solidFill>
                <a:latin typeface="+mn-ea"/>
              </a:rPr>
              <a:t>对企业以</a:t>
            </a:r>
            <a:r>
              <a:rPr lang="zh-CN" altLang="en-US" sz="1600" b="1" dirty="0">
                <a:solidFill>
                  <a:schemeClr val="bg1"/>
                </a:solidFill>
                <a:latin typeface="+mn-ea"/>
              </a:rPr>
              <a:t>专利权质押贷款方式</a:t>
            </a:r>
            <a:r>
              <a:rPr lang="zh-CN" altLang="en-US" sz="1600" dirty="0">
                <a:solidFill>
                  <a:schemeClr val="bg1"/>
                </a:solidFill>
                <a:latin typeface="+mn-ea"/>
              </a:rPr>
              <a:t>融资额达</a:t>
            </a:r>
            <a:r>
              <a:rPr lang="en-US" altLang="zh-CN" sz="1600" dirty="0">
                <a:solidFill>
                  <a:schemeClr val="bg1"/>
                </a:solidFill>
                <a:latin typeface="+mn-ea"/>
              </a:rPr>
              <a:t>500</a:t>
            </a:r>
            <a:r>
              <a:rPr lang="zh-CN" altLang="en-US" sz="1600" dirty="0">
                <a:solidFill>
                  <a:schemeClr val="bg1"/>
                </a:solidFill>
                <a:latin typeface="+mn-ea"/>
              </a:rPr>
              <a:t>万元及以上的，省一次性按贷款利息和专利评估费总额的</a:t>
            </a:r>
            <a:r>
              <a:rPr lang="en-US" altLang="zh-CN" sz="1600" dirty="0">
                <a:solidFill>
                  <a:srgbClr val="FF0000"/>
                </a:solidFill>
                <a:latin typeface="+mn-ea"/>
              </a:rPr>
              <a:t>50%</a:t>
            </a:r>
            <a:r>
              <a:rPr lang="zh-CN" altLang="en-US" sz="1600" dirty="0">
                <a:solidFill>
                  <a:schemeClr val="bg1"/>
                </a:solidFill>
                <a:latin typeface="+mn-ea"/>
              </a:rPr>
              <a:t>予以补助，补助最高可达</a:t>
            </a:r>
            <a:r>
              <a:rPr lang="en-US" altLang="zh-CN" sz="1600" dirty="0">
                <a:solidFill>
                  <a:srgbClr val="FF0000"/>
                </a:solidFill>
                <a:latin typeface="+mn-ea"/>
              </a:rPr>
              <a:t>20</a:t>
            </a:r>
            <a:r>
              <a:rPr lang="zh-CN" altLang="en-US" sz="1600" dirty="0">
                <a:solidFill>
                  <a:srgbClr val="FF0000"/>
                </a:solidFill>
                <a:latin typeface="+mn-ea"/>
              </a:rPr>
              <a:t>万元</a:t>
            </a:r>
            <a:r>
              <a:rPr lang="zh-CN" altLang="en-US" sz="1600" dirty="0">
                <a:solidFill>
                  <a:schemeClr val="bg1"/>
                </a:solidFill>
                <a:latin typeface="+mn-ea"/>
              </a:rPr>
              <a:t>。</a:t>
            </a:r>
            <a:endParaRPr lang="zh-CN" altLang="en-US" sz="1600" dirty="0">
              <a:solidFill>
                <a:schemeClr val="bg1"/>
              </a:solidFill>
              <a:latin typeface="+mn-ea"/>
            </a:endParaRPr>
          </a:p>
        </p:txBody>
      </p:sp>
    </p:spTree>
  </p:cSld>
  <p:clrMapOvr>
    <a:masterClrMapping/>
  </p:clrMapOvr>
  <mc:AlternateContent xmlns:mc="http://schemas.openxmlformats.org/markup-compatibility/2006">
    <mc:Choice xmlns:p14="http://schemas.microsoft.com/office/powerpoint/2010/main" Requires="p14">
      <p:transition p14:dur="0" advClick="0" advTm="3000"/>
    </mc:Choice>
    <mc:Fallback>
      <p:transition advClick="0" advTm="300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1"/>
          <p:cNvSpPr txBox="1"/>
          <p:nvPr/>
        </p:nvSpPr>
        <p:spPr>
          <a:xfrm>
            <a:off x="179512" y="310054"/>
            <a:ext cx="2682120"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marL="457200" indent="-457200" algn="l">
              <a:buFont typeface="Wingdings" panose="05000000000000000000" pitchFamily="2" charset="2"/>
              <a:buChar char="l"/>
            </a:pPr>
            <a:r>
              <a:rPr lang="zh-CN" altLang="en-US"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知识产权运</a:t>
            </a:r>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用</a:t>
            </a:r>
            <a:endParaRPr lang="en-GB" altLang="zh-CN"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
        <p:nvSpPr>
          <p:cNvPr id="9" name="Freeform 5"/>
          <p:cNvSpPr/>
          <p:nvPr/>
        </p:nvSpPr>
        <p:spPr bwMode="auto">
          <a:xfrm>
            <a:off x="827584" y="1496550"/>
            <a:ext cx="2094268" cy="2371344"/>
          </a:xfrm>
          <a:custGeom>
            <a:avLst/>
            <a:gdLst>
              <a:gd name="T0" fmla="*/ 53 w 435"/>
              <a:gd name="T1" fmla="*/ 486 h 492"/>
              <a:gd name="T2" fmla="*/ 18 w 435"/>
              <a:gd name="T3" fmla="*/ 486 h 492"/>
              <a:gd name="T4" fmla="*/ 0 w 435"/>
              <a:gd name="T5" fmla="*/ 456 h 492"/>
              <a:gd name="T6" fmla="*/ 0 w 435"/>
              <a:gd name="T7" fmla="*/ 36 h 492"/>
              <a:gd name="T8" fmla="*/ 18 w 435"/>
              <a:gd name="T9" fmla="*/ 6 h 492"/>
              <a:gd name="T10" fmla="*/ 53 w 435"/>
              <a:gd name="T11" fmla="*/ 6 h 492"/>
              <a:gd name="T12" fmla="*/ 418 w 435"/>
              <a:gd name="T13" fmla="*/ 216 h 492"/>
              <a:gd name="T14" fmla="*/ 435 w 435"/>
              <a:gd name="T15" fmla="*/ 246 h 492"/>
              <a:gd name="T16" fmla="*/ 418 w 435"/>
              <a:gd name="T17" fmla="*/ 276 h 492"/>
              <a:gd name="T18" fmla="*/ 53 w 435"/>
              <a:gd name="T19" fmla="*/ 486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5" h="492">
                <a:moveTo>
                  <a:pt x="53" y="486"/>
                </a:moveTo>
                <a:cubicBezTo>
                  <a:pt x="42" y="492"/>
                  <a:pt x="29" y="492"/>
                  <a:pt x="18" y="486"/>
                </a:cubicBezTo>
                <a:cubicBezTo>
                  <a:pt x="7" y="480"/>
                  <a:pt x="0" y="468"/>
                  <a:pt x="0" y="456"/>
                </a:cubicBezTo>
                <a:cubicBezTo>
                  <a:pt x="0" y="36"/>
                  <a:pt x="0" y="36"/>
                  <a:pt x="0" y="36"/>
                </a:cubicBezTo>
                <a:cubicBezTo>
                  <a:pt x="0" y="24"/>
                  <a:pt x="7" y="12"/>
                  <a:pt x="18" y="6"/>
                </a:cubicBezTo>
                <a:cubicBezTo>
                  <a:pt x="29" y="0"/>
                  <a:pt x="42" y="0"/>
                  <a:pt x="53" y="6"/>
                </a:cubicBezTo>
                <a:cubicBezTo>
                  <a:pt x="418" y="216"/>
                  <a:pt x="418" y="216"/>
                  <a:pt x="418" y="216"/>
                </a:cubicBezTo>
                <a:cubicBezTo>
                  <a:pt x="429" y="222"/>
                  <a:pt x="435" y="233"/>
                  <a:pt x="435" y="246"/>
                </a:cubicBezTo>
                <a:cubicBezTo>
                  <a:pt x="435" y="258"/>
                  <a:pt x="429" y="270"/>
                  <a:pt x="418" y="276"/>
                </a:cubicBezTo>
                <a:cubicBezTo>
                  <a:pt x="53" y="486"/>
                  <a:pt x="53" y="486"/>
                  <a:pt x="53" y="486"/>
                </a:cubicBezTo>
              </a:path>
            </a:pathLst>
          </a:custGeom>
          <a:blipFill>
            <a:blip r:embed="rId1" cstate="screen"/>
            <a:stretch>
              <a:fillRect/>
            </a:stretch>
          </a:blipFill>
          <a:ln>
            <a:noFill/>
          </a:ln>
        </p:spPr>
        <p:txBody>
          <a:bodyPr vert="horz" wrap="square" lIns="91440" tIns="45720" rIns="91440" bIns="45720" numCol="1" anchor="t" anchorCtr="0" compatLnSpc="1"/>
          <a:lstStyle/>
          <a:p>
            <a:endParaRPr lang="zh-CN" altLang="en-US" dirty="0">
              <a:ea typeface="字魂59号-创粗黑" panose="00000500000000000000" pitchFamily="2" charset="-122"/>
            </a:endParaRPr>
          </a:p>
        </p:txBody>
      </p:sp>
      <p:grpSp>
        <p:nvGrpSpPr>
          <p:cNvPr id="12" name="组合 11"/>
          <p:cNvGrpSpPr/>
          <p:nvPr/>
        </p:nvGrpSpPr>
        <p:grpSpPr>
          <a:xfrm>
            <a:off x="3347720" y="1419860"/>
            <a:ext cx="4881880" cy="1039495"/>
            <a:chOff x="3310128" y="895140"/>
            <a:chExt cx="4608512" cy="931745"/>
          </a:xfrm>
        </p:grpSpPr>
        <p:sp>
          <p:nvSpPr>
            <p:cNvPr id="13" name="Oval 28"/>
            <p:cNvSpPr/>
            <p:nvPr/>
          </p:nvSpPr>
          <p:spPr bwMode="auto">
            <a:xfrm>
              <a:off x="3310128" y="1069068"/>
              <a:ext cx="378042" cy="378042"/>
            </a:xfrm>
            <a:prstGeom prst="ellipse">
              <a:avLst/>
            </a:prstGeom>
            <a:solidFill>
              <a:schemeClr val="accent1">
                <a:lumMod val="100000"/>
              </a:schemeClr>
            </a:solidFill>
            <a:ln w="38100">
              <a:solidFill>
                <a:schemeClr val="bg1"/>
              </a:solidFill>
              <a:round/>
            </a:ln>
          </p:spPr>
          <p:txBody>
            <a:bodyPr rot="0" spcFirstLastPara="0" vert="horz" wrap="none" lIns="91440" tIns="45720" rIns="91440" bIns="45720" anchor="ctr" anchorCtr="1" forceAA="0" compatLnSpc="1">
              <a:normAutofit fontScale="77500" lnSpcReduction="20000"/>
            </a:bodyPr>
            <a:lstStyle/>
            <a:p>
              <a:pPr algn="ctr"/>
              <a:r>
                <a:rPr lang="en-US" altLang="zh-CN" sz="2000" dirty="0">
                  <a:solidFill>
                    <a:schemeClr val="bg1">
                      <a:lumMod val="100000"/>
                    </a:schemeClr>
                  </a:solidFill>
                  <a:ea typeface="字魂59号-创粗黑" panose="00000500000000000000" pitchFamily="2" charset="-122"/>
                  <a:cs typeface="+mn-ea"/>
                  <a:sym typeface="+mn-lt"/>
                </a:rPr>
                <a:t>1</a:t>
              </a:r>
              <a:endParaRPr lang="en-US" altLang="zh-CN" sz="2000" dirty="0">
                <a:solidFill>
                  <a:schemeClr val="bg1">
                    <a:lumMod val="100000"/>
                  </a:schemeClr>
                </a:solidFill>
                <a:ea typeface="字魂59号-创粗黑" panose="00000500000000000000" pitchFamily="2" charset="-122"/>
                <a:cs typeface="+mn-ea"/>
                <a:sym typeface="+mn-lt"/>
              </a:endParaRPr>
            </a:p>
          </p:txBody>
        </p:sp>
        <p:sp>
          <p:nvSpPr>
            <p:cNvPr id="14" name="Oval 5"/>
            <p:cNvSpPr/>
            <p:nvPr/>
          </p:nvSpPr>
          <p:spPr>
            <a:xfrm>
              <a:off x="3850188" y="895141"/>
              <a:ext cx="729081" cy="725897"/>
            </a:xfrm>
            <a:prstGeom prst="ellipse">
              <a:avLst/>
            </a:prstGeom>
            <a:blipFill dpi="0" rotWithShape="1">
              <a:blip r:embed="rId2" cstate="screen"/>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ea typeface="字魂59号-创粗黑" panose="00000500000000000000" pitchFamily="2" charset="-122"/>
                <a:cs typeface="+mn-ea"/>
                <a:sym typeface="+mn-lt"/>
              </a:endParaRPr>
            </a:p>
          </p:txBody>
        </p:sp>
        <p:grpSp>
          <p:nvGrpSpPr>
            <p:cNvPr id="15" name="Group 36"/>
            <p:cNvGrpSpPr/>
            <p:nvPr/>
          </p:nvGrpSpPr>
          <p:grpSpPr>
            <a:xfrm>
              <a:off x="4814227" y="895140"/>
              <a:ext cx="3104413" cy="931745"/>
              <a:chOff x="3943833" y="502094"/>
              <a:chExt cx="4600231" cy="1242326"/>
            </a:xfrm>
          </p:grpSpPr>
          <p:sp>
            <p:nvSpPr>
              <p:cNvPr id="16" name="TextBox 37"/>
              <p:cNvSpPr txBox="1"/>
              <p:nvPr/>
            </p:nvSpPr>
            <p:spPr>
              <a:xfrm>
                <a:off x="3943834" y="502094"/>
                <a:ext cx="3962574" cy="242864"/>
              </a:xfrm>
              <a:prstGeom prst="rect">
                <a:avLst/>
              </a:prstGeom>
              <a:noFill/>
            </p:spPr>
            <p:txBody>
              <a:bodyPr wrap="none" lIns="0" tIns="0" rIns="0" bIns="0" anchor="b" anchorCtr="0">
                <a:noAutofit/>
              </a:bodyPr>
              <a:lstStyle/>
              <a:p>
                <a:r>
                  <a:rPr lang="zh-CN" altLang="en-US" b="1" dirty="0">
                    <a:solidFill>
                      <a:schemeClr val="accent1">
                        <a:lumMod val="100000"/>
                      </a:schemeClr>
                    </a:solidFill>
                    <a:latin typeface="微软雅黑" panose="020B0503020204020204" pitchFamily="34" charset="-122"/>
                    <a:ea typeface="微软雅黑" panose="020B0503020204020204" pitchFamily="34" charset="-122"/>
                    <a:cs typeface="+mn-ea"/>
                    <a:sym typeface="+mn-lt"/>
                  </a:rPr>
                  <a:t>质押融资</a:t>
                </a:r>
                <a:endParaRPr lang="zh-CN" altLang="en-US" b="1" dirty="0">
                  <a:solidFill>
                    <a:schemeClr val="accent1">
                      <a:lumMod val="100000"/>
                    </a:schemeClr>
                  </a:solidFill>
                  <a:latin typeface="微软雅黑" panose="020B0503020204020204" pitchFamily="34" charset="-122"/>
                  <a:ea typeface="微软雅黑" panose="020B0503020204020204" pitchFamily="34" charset="-122"/>
                  <a:cs typeface="+mn-ea"/>
                  <a:sym typeface="+mn-lt"/>
                </a:endParaRPr>
              </a:p>
            </p:txBody>
          </p:sp>
          <p:sp>
            <p:nvSpPr>
              <p:cNvPr id="17" name="TextBox 38"/>
              <p:cNvSpPr txBox="1"/>
              <p:nvPr/>
            </p:nvSpPr>
            <p:spPr>
              <a:xfrm>
                <a:off x="3943833" y="884007"/>
                <a:ext cx="4600231" cy="860413"/>
              </a:xfrm>
              <a:prstGeom prst="rect">
                <a:avLst/>
              </a:prstGeom>
            </p:spPr>
            <p:txBody>
              <a:bodyPr vert="horz" wrap="square" lIns="0" tIns="0" rIns="0" bIns="0" anchor="ctr" anchorCtr="0">
                <a:noAutofit/>
              </a:bodyPr>
              <a:lstStyle/>
              <a:p>
                <a:pPr>
                  <a:lnSpc>
                    <a:spcPct val="120000"/>
                  </a:lnSpc>
                </a:pPr>
                <a:r>
                  <a:rPr lang="zh-CN" altLang="en-US" sz="1400" dirty="0" smtClean="0">
                    <a:solidFill>
                      <a:schemeClr val="dk1">
                        <a:lumMod val="100000"/>
                      </a:schemeClr>
                    </a:solidFill>
                    <a:latin typeface="+mn-ea"/>
                    <a:cs typeface="+mn-ea"/>
                    <a:sym typeface="+mn-lt"/>
                  </a:rPr>
                  <a:t>对发放知识产权质押贷款的银行，按贷款金额的</a:t>
                </a:r>
                <a:r>
                  <a:rPr lang="en-US" altLang="zh-CN" sz="1400" dirty="0" smtClean="0">
                    <a:solidFill>
                      <a:schemeClr val="dk1">
                        <a:lumMod val="100000"/>
                      </a:schemeClr>
                    </a:solidFill>
                    <a:latin typeface="+mn-ea"/>
                    <a:cs typeface="+mn-ea"/>
                    <a:sym typeface="+mn-lt"/>
                  </a:rPr>
                  <a:t>1%</a:t>
                </a:r>
                <a:r>
                  <a:rPr lang="zh-CN" altLang="en-US" sz="1400" dirty="0" smtClean="0">
                    <a:solidFill>
                      <a:schemeClr val="dk1">
                        <a:lumMod val="100000"/>
                      </a:schemeClr>
                    </a:solidFill>
                    <a:latin typeface="+mn-ea"/>
                    <a:cs typeface="+mn-ea"/>
                    <a:sym typeface="+mn-lt"/>
                  </a:rPr>
                  <a:t>给与补助，单笔补助不超过</a:t>
                </a:r>
                <a:r>
                  <a:rPr lang="en-US" altLang="zh-CN" sz="1400" dirty="0" smtClean="0">
                    <a:solidFill>
                      <a:schemeClr val="dk1">
                        <a:lumMod val="100000"/>
                      </a:schemeClr>
                    </a:solidFill>
                    <a:latin typeface="+mn-ea"/>
                    <a:cs typeface="+mn-ea"/>
                    <a:sym typeface="+mn-lt"/>
                  </a:rPr>
                  <a:t>20</a:t>
                </a:r>
                <a:r>
                  <a:rPr lang="zh-CN" altLang="en-US" sz="1400" dirty="0" smtClean="0">
                    <a:solidFill>
                      <a:schemeClr val="dk1">
                        <a:lumMod val="100000"/>
                      </a:schemeClr>
                    </a:solidFill>
                    <a:latin typeface="+mn-ea"/>
                    <a:cs typeface="+mn-ea"/>
                    <a:sym typeface="+mn-lt"/>
                  </a:rPr>
                  <a:t>万元，单个银行补助不超过</a:t>
                </a:r>
                <a:r>
                  <a:rPr lang="en-US" altLang="zh-CN" sz="1400" dirty="0" smtClean="0">
                    <a:solidFill>
                      <a:schemeClr val="dk1">
                        <a:lumMod val="100000"/>
                      </a:schemeClr>
                    </a:solidFill>
                    <a:latin typeface="+mn-ea"/>
                    <a:cs typeface="+mn-ea"/>
                    <a:sym typeface="+mn-lt"/>
                  </a:rPr>
                  <a:t>500</a:t>
                </a:r>
                <a:r>
                  <a:rPr lang="zh-CN" altLang="en-US" sz="1400" dirty="0" smtClean="0">
                    <a:solidFill>
                      <a:schemeClr val="dk1">
                        <a:lumMod val="100000"/>
                      </a:schemeClr>
                    </a:solidFill>
                    <a:latin typeface="+mn-ea"/>
                    <a:cs typeface="+mn-ea"/>
                    <a:sym typeface="+mn-lt"/>
                  </a:rPr>
                  <a:t>万元。</a:t>
                </a:r>
                <a:endParaRPr lang="zh-CN" altLang="en-US" sz="1400" dirty="0">
                  <a:solidFill>
                    <a:schemeClr val="dk1">
                      <a:lumMod val="100000"/>
                    </a:schemeClr>
                  </a:solidFill>
                  <a:latin typeface="+mn-ea"/>
                  <a:cs typeface="+mn-ea"/>
                  <a:sym typeface="+mn-lt"/>
                </a:endParaRPr>
              </a:p>
            </p:txBody>
          </p:sp>
        </p:grpSp>
      </p:grpSp>
      <p:grpSp>
        <p:nvGrpSpPr>
          <p:cNvPr id="25" name="组合 24"/>
          <p:cNvGrpSpPr/>
          <p:nvPr/>
        </p:nvGrpSpPr>
        <p:grpSpPr>
          <a:xfrm>
            <a:off x="3469005" y="3220085"/>
            <a:ext cx="4832774" cy="1071245"/>
            <a:chOff x="3310128" y="2797471"/>
            <a:chExt cx="4694038" cy="1071141"/>
          </a:xfrm>
        </p:grpSpPr>
        <p:sp>
          <p:nvSpPr>
            <p:cNvPr id="26" name="Oval 30"/>
            <p:cNvSpPr/>
            <p:nvPr/>
          </p:nvSpPr>
          <p:spPr bwMode="auto">
            <a:xfrm>
              <a:off x="3310128" y="2988959"/>
              <a:ext cx="378042" cy="378042"/>
            </a:xfrm>
            <a:prstGeom prst="ellipse">
              <a:avLst/>
            </a:prstGeom>
            <a:solidFill>
              <a:schemeClr val="accent1"/>
            </a:solidFill>
            <a:ln w="38100">
              <a:solidFill>
                <a:schemeClr val="bg1"/>
              </a:solidFill>
              <a:round/>
            </a:ln>
          </p:spPr>
          <p:txBody>
            <a:bodyPr rot="0" spcFirstLastPara="0" vert="horz" wrap="none" lIns="91440" tIns="45720" rIns="91440" bIns="45720" anchor="ctr" anchorCtr="1" forceAA="0" compatLnSpc="1">
              <a:normAutofit fontScale="67500" lnSpcReduction="20000"/>
            </a:bodyPr>
            <a:lstStyle/>
            <a:p>
              <a:pPr algn="ctr"/>
              <a:r>
                <a:rPr lang="en-US" altLang="zh-CN" sz="2000" dirty="0">
                  <a:solidFill>
                    <a:schemeClr val="bg1">
                      <a:lumMod val="100000"/>
                    </a:schemeClr>
                  </a:solidFill>
                  <a:ea typeface="字魂59号-创粗黑" panose="00000500000000000000" pitchFamily="2" charset="-122"/>
                  <a:cs typeface="+mn-ea"/>
                  <a:sym typeface="+mn-lt"/>
                </a:rPr>
                <a:t>2</a:t>
              </a:r>
              <a:endParaRPr lang="en-US" altLang="zh-CN" sz="2000" dirty="0">
                <a:solidFill>
                  <a:schemeClr val="bg1">
                    <a:lumMod val="100000"/>
                  </a:schemeClr>
                </a:solidFill>
                <a:ea typeface="字魂59号-创粗黑" panose="00000500000000000000" pitchFamily="2" charset="-122"/>
                <a:cs typeface="+mn-ea"/>
                <a:sym typeface="+mn-lt"/>
              </a:endParaRPr>
            </a:p>
          </p:txBody>
        </p:sp>
        <p:sp>
          <p:nvSpPr>
            <p:cNvPr id="28" name="Oval 7"/>
            <p:cNvSpPr/>
            <p:nvPr/>
          </p:nvSpPr>
          <p:spPr>
            <a:xfrm>
              <a:off x="3850188" y="2815032"/>
              <a:ext cx="729081" cy="725897"/>
            </a:xfrm>
            <a:prstGeom prst="ellipse">
              <a:avLst/>
            </a:prstGeom>
            <a:blipFill dpi="0" rotWithShape="1">
              <a:blip r:embed="rId3" cstate="screen"/>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ea typeface="字魂59号-创粗黑" panose="00000500000000000000" pitchFamily="2" charset="-122"/>
                <a:cs typeface="+mn-ea"/>
                <a:sym typeface="+mn-lt"/>
              </a:endParaRPr>
            </a:p>
          </p:txBody>
        </p:sp>
        <p:grpSp>
          <p:nvGrpSpPr>
            <p:cNvPr id="29" name="Group 42"/>
            <p:cNvGrpSpPr/>
            <p:nvPr/>
          </p:nvGrpSpPr>
          <p:grpSpPr>
            <a:xfrm>
              <a:off x="4814227" y="2797471"/>
              <a:ext cx="3189939" cy="1071141"/>
              <a:chOff x="3943834" y="478680"/>
              <a:chExt cx="4726968" cy="1428187"/>
            </a:xfrm>
          </p:grpSpPr>
          <p:sp>
            <p:nvSpPr>
              <p:cNvPr id="30" name="TextBox 43"/>
              <p:cNvSpPr txBox="1"/>
              <p:nvPr/>
            </p:nvSpPr>
            <p:spPr>
              <a:xfrm>
                <a:off x="3943834" y="478680"/>
                <a:ext cx="3962574" cy="242864"/>
              </a:xfrm>
              <a:prstGeom prst="rect">
                <a:avLst/>
              </a:prstGeom>
              <a:noFill/>
            </p:spPr>
            <p:txBody>
              <a:bodyPr wrap="none" lIns="0" tIns="0" rIns="0" bIns="0" anchor="b" anchorCtr="0">
                <a:noAutofit/>
              </a:bodyPr>
              <a:lstStyle/>
              <a:p>
                <a:r>
                  <a:rPr lang="zh-CN" altLang="en-US" b="1" dirty="0" smtClean="0">
                    <a:solidFill>
                      <a:schemeClr val="accent1"/>
                    </a:solidFill>
                    <a:latin typeface="微软雅黑" panose="020B0503020204020204" pitchFamily="34" charset="-122"/>
                    <a:ea typeface="微软雅黑" panose="020B0503020204020204" pitchFamily="34" charset="-122"/>
                    <a:cs typeface="+mn-ea"/>
                    <a:sym typeface="+mn-lt"/>
                  </a:rPr>
                  <a:t>专利保险</a:t>
                </a:r>
                <a:endParaRPr lang="zh-CN" altLang="en-US" b="1" dirty="0">
                  <a:solidFill>
                    <a:schemeClr val="accent1"/>
                  </a:solidFill>
                  <a:latin typeface="微软雅黑" panose="020B0503020204020204" pitchFamily="34" charset="-122"/>
                  <a:ea typeface="微软雅黑" panose="020B0503020204020204" pitchFamily="34" charset="-122"/>
                  <a:cs typeface="+mn-ea"/>
                  <a:sym typeface="+mn-lt"/>
                </a:endParaRPr>
              </a:p>
            </p:txBody>
          </p:sp>
          <p:sp>
            <p:nvSpPr>
              <p:cNvPr id="31" name="TextBox 44"/>
              <p:cNvSpPr txBox="1"/>
              <p:nvPr/>
            </p:nvSpPr>
            <p:spPr>
              <a:xfrm>
                <a:off x="3943834" y="754666"/>
                <a:ext cx="4726968" cy="1152201"/>
              </a:xfrm>
              <a:prstGeom prst="rect">
                <a:avLst/>
              </a:prstGeom>
            </p:spPr>
            <p:txBody>
              <a:bodyPr vert="horz" wrap="square" lIns="0" tIns="0" rIns="0" bIns="0" anchor="ctr" anchorCtr="0">
                <a:noAutofit/>
              </a:bodyPr>
              <a:lstStyle/>
              <a:p>
                <a:pPr>
                  <a:lnSpc>
                    <a:spcPct val="120000"/>
                  </a:lnSpc>
                </a:pPr>
                <a:r>
                  <a:rPr lang="zh-CN" altLang="en-US" sz="1400" dirty="0">
                    <a:solidFill>
                      <a:schemeClr val="dk1">
                        <a:lumMod val="100000"/>
                      </a:schemeClr>
                    </a:solidFill>
                    <a:latin typeface="+mn-ea"/>
                    <a:cs typeface="+mn-ea"/>
                    <a:sym typeface="+mn-lt"/>
                  </a:rPr>
                  <a:t>对企业投保专利保险，按投保企业实际支出保费的</a:t>
                </a:r>
                <a:r>
                  <a:rPr lang="en-US" altLang="zh-CN" sz="1400" dirty="0">
                    <a:solidFill>
                      <a:schemeClr val="dk1">
                        <a:lumMod val="100000"/>
                      </a:schemeClr>
                    </a:solidFill>
                    <a:latin typeface="+mn-ea"/>
                    <a:cs typeface="+mn-ea"/>
                    <a:sym typeface="+mn-lt"/>
                  </a:rPr>
                  <a:t>30%</a:t>
                </a:r>
                <a:r>
                  <a:rPr lang="zh-CN" altLang="en-US" sz="1400" dirty="0">
                    <a:solidFill>
                      <a:schemeClr val="dk1">
                        <a:lumMod val="100000"/>
                      </a:schemeClr>
                    </a:solidFill>
                    <a:latin typeface="+mn-ea"/>
                    <a:cs typeface="+mn-ea"/>
                    <a:sym typeface="+mn-lt"/>
                  </a:rPr>
                  <a:t>给与补助，单个企业保费补贴总额不超过</a:t>
                </a:r>
                <a:r>
                  <a:rPr lang="en-US" altLang="zh-CN" sz="1400" dirty="0">
                    <a:solidFill>
                      <a:schemeClr val="dk1">
                        <a:lumMod val="100000"/>
                      </a:schemeClr>
                    </a:solidFill>
                    <a:latin typeface="+mn-ea"/>
                    <a:cs typeface="+mn-ea"/>
                    <a:sym typeface="+mn-lt"/>
                  </a:rPr>
                  <a:t>30</a:t>
                </a:r>
                <a:r>
                  <a:rPr lang="zh-CN" altLang="en-US" sz="1400" dirty="0">
                    <a:solidFill>
                      <a:schemeClr val="dk1">
                        <a:lumMod val="100000"/>
                      </a:schemeClr>
                    </a:solidFill>
                    <a:latin typeface="+mn-ea"/>
                    <a:cs typeface="+mn-ea"/>
                    <a:sym typeface="+mn-lt"/>
                  </a:rPr>
                  <a:t>万元。</a:t>
                </a:r>
                <a:endParaRPr lang="zh-CN" altLang="en-US" sz="1400" dirty="0">
                  <a:solidFill>
                    <a:schemeClr val="dk1">
                      <a:lumMod val="100000"/>
                    </a:schemeClr>
                  </a:solidFill>
                  <a:latin typeface="+mn-ea"/>
                  <a:cs typeface="+mn-ea"/>
                  <a:sym typeface="+mn-lt"/>
                </a:endParaRPr>
              </a:p>
            </p:txBody>
          </p:sp>
        </p:grpSp>
      </p:grpSp>
      <p:sp>
        <p:nvSpPr>
          <p:cNvPr id="38" name="矩形 37"/>
          <p:cNvSpPr/>
          <p:nvPr/>
        </p:nvSpPr>
        <p:spPr>
          <a:xfrm>
            <a:off x="1008085" y="3011941"/>
            <a:ext cx="1024973" cy="432047"/>
          </a:xfrm>
          <a:prstGeom prst="rect">
            <a:avLst/>
          </a:prstGeom>
        </p:spPr>
        <p:txBody>
          <a:bodyPr wrap="none" lIns="0" tIns="0" rIns="0" bIns="0">
            <a:noAutofit/>
          </a:bodyPr>
          <a:lstStyle/>
          <a:p>
            <a:r>
              <a:rPr lang="zh-CN" altLang="en-US" sz="2400" b="1" dirty="0" smtClean="0">
                <a:solidFill>
                  <a:schemeClr val="bg1"/>
                </a:solidFill>
                <a:latin typeface="+mn-ea"/>
              </a:rPr>
              <a:t>合肥市</a:t>
            </a:r>
            <a:endParaRPr lang="zh-CN" altLang="en-US" sz="2400" b="1" dirty="0">
              <a:solidFill>
                <a:schemeClr val="bg1"/>
              </a:solidFill>
              <a:latin typeface="+mn-ea"/>
            </a:endParaRPr>
          </a:p>
        </p:txBody>
      </p:sp>
    </p:spTree>
  </p:cSld>
  <p:clrMapOvr>
    <a:masterClrMapping/>
  </p:clrMapOvr>
  <mc:AlternateContent xmlns:mc="http://schemas.openxmlformats.org/markup-compatibility/2006">
    <mc:Choice xmlns:p14="http://schemas.microsoft.com/office/powerpoint/2010/main" Requires="p14">
      <p:transition p14:dur="0" advClick="0" advTm="3000"/>
    </mc:Choice>
    <mc:Fallback>
      <p:transition advClick="0" advTm="300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1"/>
          <p:cNvSpPr txBox="1"/>
          <p:nvPr/>
        </p:nvSpPr>
        <p:spPr>
          <a:xfrm>
            <a:off x="179512" y="310054"/>
            <a:ext cx="2682120"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marL="457200" indent="-457200" algn="l">
              <a:buFont typeface="Wingdings" panose="05000000000000000000" pitchFamily="2" charset="2"/>
              <a:buChar char="l"/>
            </a:pPr>
            <a:r>
              <a:rPr lang="zh-CN" altLang="en-US"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知识产权运</a:t>
            </a:r>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用</a:t>
            </a:r>
            <a:endParaRPr lang="en-GB" altLang="zh-CN"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
        <p:nvSpPr>
          <p:cNvPr id="23" name="任意多边形 22" descr="e7d195523061f1c0c7fdb8e83abb5dcf03375f2c8b662a4106267E0752567F7A4243849C9E2D773FC6511ADD776D3461389E8BB5BAFBB3C937DB9AB1E09A294486DA4CCF35679A92315A5BDF0C7F02D8ECDDDB8DA3D3E41FEC13F107DB4C54FB42735742117A284071FD5AC4FAFB9FFA22D8B59F81B7CBBEA3B65ED489D755C20B4496FA1E65211F"/>
          <p:cNvSpPr/>
          <p:nvPr/>
        </p:nvSpPr>
        <p:spPr>
          <a:xfrm>
            <a:off x="654411" y="1059582"/>
            <a:ext cx="1827733" cy="3204210"/>
          </a:xfrm>
          <a:custGeom>
            <a:avLst/>
            <a:gdLst>
              <a:gd name="connsiteX0" fmla="*/ 0 w 2340311"/>
              <a:gd name="connsiteY0" fmla="*/ 0 h 3503072"/>
              <a:gd name="connsiteX1" fmla="*/ 2340311 w 2340311"/>
              <a:gd name="connsiteY1" fmla="*/ 1751536 h 3503072"/>
              <a:gd name="connsiteX2" fmla="*/ 0 w 2340311"/>
              <a:gd name="connsiteY2" fmla="*/ 3503072 h 3503072"/>
            </a:gdLst>
            <a:ahLst/>
            <a:cxnLst>
              <a:cxn ang="0">
                <a:pos x="connsiteX0" y="connsiteY0"/>
              </a:cxn>
              <a:cxn ang="0">
                <a:pos x="connsiteX1" y="connsiteY1"/>
              </a:cxn>
              <a:cxn ang="0">
                <a:pos x="connsiteX2" y="connsiteY2"/>
              </a:cxn>
            </a:cxnLst>
            <a:rect l="l" t="t" r="r" b="b"/>
            <a:pathLst>
              <a:path w="2340311" h="3503072">
                <a:moveTo>
                  <a:pt x="0" y="0"/>
                </a:moveTo>
                <a:lnTo>
                  <a:pt x="2340311" y="1751536"/>
                </a:lnTo>
                <a:lnTo>
                  <a:pt x="0" y="3503072"/>
                </a:lnTo>
                <a:close/>
              </a:path>
            </a:pathLst>
          </a:custGeom>
          <a:blipFill dpi="0" rotWithShape="1">
            <a:blip r:embed="rId1"/>
            <a:srcRect/>
            <a:stretch>
              <a:fillRect/>
            </a:stretch>
          </a:blipFill>
          <a:ln>
            <a:solidFill>
              <a:schemeClr val="bg1">
                <a:lumMod val="65000"/>
              </a:schemeClr>
            </a:solidFill>
          </a:ln>
          <a:effectLst/>
        </p:spPr>
        <p:txBody>
          <a:bodyPr anchor="ctr"/>
          <a:lstStyle/>
          <a:p>
            <a:pPr algn="ctr"/>
            <a:endParaRPr lang="en-US" dirty="0">
              <a:solidFill>
                <a:srgbClr val="FFFFFF"/>
              </a:solidFill>
              <a:latin typeface="Arial Narrow" panose="020B0606020202030204" pitchFamily="34" charset="0"/>
              <a:ea typeface="微软雅黑" panose="020B0503020204020204" pitchFamily="34" charset="-122"/>
            </a:endParaRPr>
          </a:p>
        </p:txBody>
      </p:sp>
      <p:sp>
        <p:nvSpPr>
          <p:cNvPr id="32" name="任意多边形 31" descr="e7d195523061f1c0c7fdb8e83abb5dcf03375f2c8b662a4106267E0752567F7A4243849C9E2D773FC6511ADD776D3461389E8BB5BAFBB3C937DB9AB1E09A294486DA4CCF35679A92315A5BDF0C7F02D8ECDDDB8DA3D3E41FEC13F107DB4C54FB42735742117A284071FD5AC4FAFB9FFA22D8B59F81B7CBBEA3B65ED489D755C20B4496FA1E65211F"/>
          <p:cNvSpPr/>
          <p:nvPr/>
        </p:nvSpPr>
        <p:spPr>
          <a:xfrm>
            <a:off x="-21169" y="915464"/>
            <a:ext cx="880455" cy="1317901"/>
          </a:xfrm>
          <a:custGeom>
            <a:avLst/>
            <a:gdLst>
              <a:gd name="connsiteX0" fmla="*/ 0 w 2340311"/>
              <a:gd name="connsiteY0" fmla="*/ 0 h 3503072"/>
              <a:gd name="connsiteX1" fmla="*/ 2340311 w 2340311"/>
              <a:gd name="connsiteY1" fmla="*/ 1751536 h 3503072"/>
              <a:gd name="connsiteX2" fmla="*/ 0 w 2340311"/>
              <a:gd name="connsiteY2" fmla="*/ 3503072 h 3503072"/>
            </a:gdLst>
            <a:ahLst/>
            <a:cxnLst>
              <a:cxn ang="0">
                <a:pos x="connsiteX0" y="connsiteY0"/>
              </a:cxn>
              <a:cxn ang="0">
                <a:pos x="connsiteX1" y="connsiteY1"/>
              </a:cxn>
              <a:cxn ang="0">
                <a:pos x="connsiteX2" y="connsiteY2"/>
              </a:cxn>
            </a:cxnLst>
            <a:rect l="l" t="t" r="r" b="b"/>
            <a:pathLst>
              <a:path w="2340311" h="3503072">
                <a:moveTo>
                  <a:pt x="0" y="0"/>
                </a:moveTo>
                <a:lnTo>
                  <a:pt x="2340311" y="1751536"/>
                </a:lnTo>
                <a:lnTo>
                  <a:pt x="0" y="3503072"/>
                </a:lnTo>
                <a:close/>
              </a:path>
            </a:pathLst>
          </a:custGeom>
          <a:solidFill>
            <a:srgbClr val="0070C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sp>
        <p:nvSpPr>
          <p:cNvPr id="35" name="任意多边形 34" descr="e7d195523061f1c0c7fdb8e83abb5dcf03375f2c8b662a4106267E0752567F7A4243849C9E2D773FC6511ADD776D3461389E8BB5BAFBB3C937DB9AB1E09A294486DA4CCF35679A92315A5BDF0C7F02D8ECDDDB8DA3D3E41FEC13F107DB4C54FB42735742117A284071FD5AC4FAFB9FFA22D8B59F81B7CBBEA3B65ED489D755C20B4496FA1E65211F"/>
          <p:cNvSpPr/>
          <p:nvPr/>
        </p:nvSpPr>
        <p:spPr>
          <a:xfrm>
            <a:off x="2166168" y="1682961"/>
            <a:ext cx="210322" cy="314819"/>
          </a:xfrm>
          <a:custGeom>
            <a:avLst/>
            <a:gdLst>
              <a:gd name="connsiteX0" fmla="*/ 0 w 2340311"/>
              <a:gd name="connsiteY0" fmla="*/ 0 h 3503072"/>
              <a:gd name="connsiteX1" fmla="*/ 2340311 w 2340311"/>
              <a:gd name="connsiteY1" fmla="*/ 1751536 h 3503072"/>
              <a:gd name="connsiteX2" fmla="*/ 0 w 2340311"/>
              <a:gd name="connsiteY2" fmla="*/ 3503072 h 3503072"/>
            </a:gdLst>
            <a:ahLst/>
            <a:cxnLst>
              <a:cxn ang="0">
                <a:pos x="connsiteX0" y="connsiteY0"/>
              </a:cxn>
              <a:cxn ang="0">
                <a:pos x="connsiteX1" y="connsiteY1"/>
              </a:cxn>
              <a:cxn ang="0">
                <a:pos x="connsiteX2" y="connsiteY2"/>
              </a:cxn>
            </a:cxnLst>
            <a:rect l="l" t="t" r="r" b="b"/>
            <a:pathLst>
              <a:path w="2340311" h="3503072">
                <a:moveTo>
                  <a:pt x="0" y="0"/>
                </a:moveTo>
                <a:lnTo>
                  <a:pt x="2340311" y="1751536"/>
                </a:lnTo>
                <a:lnTo>
                  <a:pt x="0" y="3503072"/>
                </a:lnTo>
                <a:close/>
              </a:path>
            </a:pathLst>
          </a:custGeom>
          <a:solidFill>
            <a:srgbClr val="0070C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sp>
        <p:nvSpPr>
          <p:cNvPr id="36" name="矩形 35"/>
          <p:cNvSpPr/>
          <p:nvPr/>
        </p:nvSpPr>
        <p:spPr>
          <a:xfrm>
            <a:off x="2886537" y="1917567"/>
            <a:ext cx="2333534" cy="2354491"/>
          </a:xfrm>
          <a:prstGeom prst="rect">
            <a:avLst/>
          </a:prstGeom>
        </p:spPr>
        <p:txBody>
          <a:bodyPr wrap="square">
            <a:spAutoFit/>
          </a:bodyPr>
          <a:lstStyle/>
          <a:p>
            <a:pPr marL="285750" indent="-285750" algn="l">
              <a:lnSpc>
                <a:spcPct val="150000"/>
              </a:lnSpc>
              <a:buFont typeface="Wingdings" panose="05000000000000000000" pitchFamily="2" charset="2"/>
              <a:buChar char="l"/>
            </a:pPr>
            <a:r>
              <a:rPr lang="zh-CN" altLang="en-US" sz="1400" dirty="0" smtClean="0">
                <a:latin typeface="微软雅黑" panose="020B0503020204020204" pitchFamily="34" charset="-122"/>
                <a:ea typeface="微软雅黑" panose="020B0503020204020204" pitchFamily="34" charset="-122"/>
                <a:cs typeface="微软雅黑" panose="020B0503020204020204" pitchFamily="34" charset="-122"/>
                <a:sym typeface="+mn-ea"/>
              </a:rPr>
              <a:t>企业</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开展专利导航、预警分析、知识产权评议等重大知识产权</a:t>
            </a:r>
            <a:r>
              <a:rPr lang="zh-CN" altLang="en-US" sz="1400" dirty="0" smtClean="0">
                <a:latin typeface="微软雅黑" panose="020B0503020204020204" pitchFamily="34" charset="-122"/>
                <a:ea typeface="微软雅黑" panose="020B0503020204020204" pitchFamily="34" charset="-122"/>
                <a:cs typeface="微软雅黑" panose="020B0503020204020204" pitchFamily="34" charset="-122"/>
                <a:sym typeface="+mn-ea"/>
              </a:rPr>
              <a:t>工作</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400" dirty="0" smtClean="0">
                <a:latin typeface="微软雅黑" panose="020B0503020204020204" pitchFamily="34" charset="-122"/>
                <a:ea typeface="微软雅黑" panose="020B0503020204020204" pitchFamily="34" charset="-122"/>
                <a:cs typeface="微软雅黑" panose="020B0503020204020204" pitchFamily="34" charset="-122"/>
                <a:sym typeface="+mn-ea"/>
              </a:rPr>
              <a:t>经</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知识产权部门备案通过，给予单项活动经费</a:t>
            </a: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sym typeface="+mn-ea"/>
              </a:rPr>
              <a:t>50%</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的资助，每项补助上限</a:t>
            </a: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sym typeface="+mn-ea"/>
              </a:rPr>
              <a:t>30</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万元。</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7" name="圆角矩形 36" descr="e7d195523061f1c0c7fdb8e83abb5dcf03375f2c8b662a4106267E0752567F7A4243849C9E2D773FC6511ADD776D3461389E8BB5BAFBB3C937DB9AB1E09A294486DA4CCF35679A92315A5BDF0C7F02D8ECDDDB8DA3D3E41FEC13F107DB4C54FB42735742117A284071FD5AC4FAFB9FFA22D8B59F81B7CBBEA3B65ED489D755C20B4496FA1E65211F"/>
          <p:cNvSpPr/>
          <p:nvPr/>
        </p:nvSpPr>
        <p:spPr>
          <a:xfrm>
            <a:off x="2887172" y="1894607"/>
            <a:ext cx="2332900" cy="2369185"/>
          </a:xfrm>
          <a:prstGeom prst="roundRect">
            <a:avLst>
              <a:gd name="adj" fmla="val 2310"/>
            </a:avLst>
          </a:prstGeom>
          <a:noFill/>
          <a:ln w="22225">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圆角矩形 38" descr="e7d195523061f1c0c7fdb8e83abb5dcf03375f2c8b662a4106267E0752567F7A4243849C9E2D773FC6511ADD776D3461389E8BB5BAFBB3C937DB9AB1E09A294486DA4CCF35679A92315A5BDF0C7F02D8ECDDDB8DA3D3E41FEC13F107DB4C54FB42735742117A284071FD5AC4FAFB9FFA22D8B59F81B7CBBEA3B65ED489D755C20B4496FA1E65211F"/>
          <p:cNvSpPr/>
          <p:nvPr/>
        </p:nvSpPr>
        <p:spPr>
          <a:xfrm>
            <a:off x="5724129" y="1894608"/>
            <a:ext cx="2208634" cy="2377450"/>
          </a:xfrm>
          <a:prstGeom prst="roundRect">
            <a:avLst>
              <a:gd name="adj" fmla="val 2310"/>
            </a:avLst>
          </a:prstGeom>
          <a:noFill/>
          <a:ln w="19050">
            <a:solidFill>
              <a:srgbClr val="7F7F7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39"/>
          <p:cNvSpPr/>
          <p:nvPr/>
        </p:nvSpPr>
        <p:spPr>
          <a:xfrm>
            <a:off x="5676317" y="1892322"/>
            <a:ext cx="2304255" cy="2354491"/>
          </a:xfrm>
          <a:prstGeom prst="rect">
            <a:avLst/>
          </a:prstGeom>
        </p:spPr>
        <p:txBody>
          <a:bodyPr wrap="square">
            <a:spAutoFit/>
          </a:bodyPr>
          <a:lstStyle/>
          <a:p>
            <a:pPr marL="285750" indent="-285750">
              <a:lnSpc>
                <a:spcPct val="150000"/>
              </a:lnSpc>
              <a:buFont typeface="Wingdings" panose="05000000000000000000" pitchFamily="2" charset="2"/>
              <a:buChar char="l"/>
            </a:pPr>
            <a:r>
              <a:rPr lang="zh-CN" altLang="en-US" sz="1400" dirty="0" smtClean="0">
                <a:latin typeface="微软雅黑" panose="020B0503020204020204" pitchFamily="34" charset="-122"/>
                <a:ea typeface="微软雅黑" panose="020B0503020204020204" pitchFamily="34" charset="-122"/>
                <a:cs typeface="微软雅黑" panose="020B0503020204020204" pitchFamily="34" charset="-122"/>
                <a:sym typeface="+mn-ea"/>
              </a:rPr>
              <a:t>企业</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以专利权、商标权质押贷款方式融资，对当年度结清本息的知识产权质押贷款，按实际产生的评估费及贷款利息给予</a:t>
            </a: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sym typeface="+mn-ea"/>
              </a:rPr>
              <a:t>50%</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的补助，最高补助</a:t>
            </a: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sym typeface="+mn-ea"/>
              </a:rPr>
              <a:t>10</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万元。</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41" name="11 Rectángulo"/>
          <p:cNvSpPr/>
          <p:nvPr/>
        </p:nvSpPr>
        <p:spPr>
          <a:xfrm>
            <a:off x="2887807" y="1203727"/>
            <a:ext cx="2332265" cy="690880"/>
          </a:xfrm>
          <a:prstGeom prst="rect">
            <a:avLst/>
          </a:prstGeom>
          <a:solidFill>
            <a:schemeClr val="accent1"/>
          </a:solidFill>
          <a:ln>
            <a:noFill/>
          </a:ln>
          <a:effectLst/>
        </p:spPr>
        <p:style>
          <a:lnRef idx="3">
            <a:schemeClr val="lt1"/>
          </a:lnRef>
          <a:fillRef idx="1">
            <a:schemeClr val="accent4"/>
          </a:fillRef>
          <a:effectRef idx="1">
            <a:schemeClr val="accent4"/>
          </a:effectRef>
          <a:fontRef idx="minor">
            <a:schemeClr val="lt1"/>
          </a:fontRef>
        </p:style>
        <p:txBody>
          <a:bodyPr lIns="91428" tIns="45713" rIns="91428" bIns="45713"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lgn="ctr" fontAlgn="base">
              <a:spcBef>
                <a:spcPct val="0"/>
              </a:spcBef>
              <a:spcAft>
                <a:spcPct val="0"/>
              </a:spcAft>
              <a:defRPr/>
            </a:pPr>
            <a:r>
              <a:rPr lang="zh-CN" altLang="en-US" sz="2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鼓励知识产权运用</a:t>
            </a:r>
            <a:endParaRPr lang="zh-CN" altLang="en-US" sz="2000" b="1" kern="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42" name="42 Rectángulo"/>
          <p:cNvSpPr/>
          <p:nvPr/>
        </p:nvSpPr>
        <p:spPr>
          <a:xfrm>
            <a:off x="5724128" y="1203727"/>
            <a:ext cx="2208635" cy="690880"/>
          </a:xfrm>
          <a:prstGeom prst="rect">
            <a:avLst/>
          </a:prstGeom>
          <a:solidFill>
            <a:srgbClr val="7F7F7F"/>
          </a:solidFill>
          <a:ln>
            <a:noFill/>
          </a:ln>
          <a:effectLst/>
        </p:spPr>
        <p:style>
          <a:lnRef idx="3">
            <a:schemeClr val="lt1"/>
          </a:lnRef>
          <a:fillRef idx="1">
            <a:schemeClr val="accent4"/>
          </a:fillRef>
          <a:effectRef idx="1">
            <a:schemeClr val="accent4"/>
          </a:effectRef>
          <a:fontRef idx="minor">
            <a:schemeClr val="lt1"/>
          </a:fontRef>
        </p:style>
        <p:txBody>
          <a:bodyPr lIns="91428" tIns="45713" rIns="91428" bIns="45713" anchor="ctr"/>
          <a:lstStyle/>
          <a:p>
            <a:pPr lvl="0" algn="ctr" eaLnBrk="0" fontAlgn="base" hangingPunct="0">
              <a:spcBef>
                <a:spcPct val="0"/>
              </a:spcBef>
              <a:spcAft>
                <a:spcPct val="0"/>
              </a:spcAft>
              <a:defRPr/>
            </a:pPr>
            <a:r>
              <a:rPr lang="zh-CN" altLang="en-US" sz="2000" b="1" dirty="0">
                <a:latin typeface="微软雅黑" panose="020B0503020204020204" pitchFamily="34" charset="-122"/>
                <a:ea typeface="微软雅黑" panose="020B0503020204020204" pitchFamily="34" charset="-122"/>
                <a:cs typeface="微软雅黑" panose="020B0503020204020204" pitchFamily="34" charset="-122"/>
                <a:sym typeface="+mn-ea"/>
              </a:rPr>
              <a:t>支持质押融资</a:t>
            </a:r>
            <a:endParaRPr lang="zh-CN" altLang="en-US" sz="2000" b="1"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3" name="矩形 42"/>
          <p:cNvSpPr/>
          <p:nvPr/>
        </p:nvSpPr>
        <p:spPr>
          <a:xfrm>
            <a:off x="976821" y="2355726"/>
            <a:ext cx="1024973" cy="432047"/>
          </a:xfrm>
          <a:prstGeom prst="rect">
            <a:avLst/>
          </a:prstGeom>
        </p:spPr>
        <p:txBody>
          <a:bodyPr wrap="none" lIns="0" tIns="0" rIns="0" bIns="0">
            <a:noAutofit/>
          </a:bodyPr>
          <a:lstStyle/>
          <a:p>
            <a:r>
              <a:rPr lang="zh-CN" altLang="en-US" sz="2400" b="1" dirty="0" smtClean="0">
                <a:latin typeface="+mn-ea"/>
              </a:rPr>
              <a:t>高新区</a:t>
            </a:r>
            <a:endParaRPr lang="zh-CN" altLang="en-US" sz="2400" b="1" dirty="0">
              <a:latin typeface="+mn-ea"/>
            </a:endParaRPr>
          </a:p>
        </p:txBody>
      </p:sp>
    </p:spTree>
  </p:cSld>
  <p:clrMapOvr>
    <a:masterClrMapping/>
  </p:clrMapOvr>
  <mc:AlternateContent xmlns:mc="http://schemas.openxmlformats.org/markup-compatibility/2006">
    <mc:Choice xmlns:p14="http://schemas.microsoft.com/office/powerpoint/2010/main" Requires="p14">
      <p:transition p14:dur="0" advClick="0" advTm="3000"/>
    </mc:Choice>
    <mc:Fallback>
      <p:transition advClick="0" advTm="300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611559" y="1123054"/>
            <a:ext cx="7849071" cy="1384183"/>
          </a:xfrm>
          <a:prstGeom prst="rect">
            <a:avLst/>
          </a:prstGeom>
          <a:blipFill dpi="0" rotWithShape="1">
            <a:blip r:embed="rId1" cstate="screen"/>
            <a:srcRect/>
            <a:tile tx="0" ty="0" sx="100000" sy="100000" flip="none" algn="tl"/>
          </a:blipFill>
          <a:ln w="63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ea typeface="字魂59号-创粗黑" panose="00000500000000000000" pitchFamily="2" charset="-122"/>
            </a:endParaRPr>
          </a:p>
        </p:txBody>
      </p:sp>
      <p:sp>
        <p:nvSpPr>
          <p:cNvPr id="31" name="Title 1"/>
          <p:cNvSpPr txBox="1"/>
          <p:nvPr/>
        </p:nvSpPr>
        <p:spPr>
          <a:xfrm>
            <a:off x="251520" y="175643"/>
            <a:ext cx="2664296"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marL="457200" indent="-457200" algn="l">
              <a:buFont typeface="Wingdings" panose="05000000000000000000" pitchFamily="2" charset="2"/>
              <a:buChar char="l"/>
            </a:pPr>
            <a:r>
              <a:rPr lang="zh-CN" altLang="en-US" sz="28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知识产权管理</a:t>
            </a:r>
            <a:endParaRPr lang="en-GB" altLang="zh-CN" sz="28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
        <p:nvSpPr>
          <p:cNvPr id="32" name="TextBox 6"/>
          <p:cNvSpPr txBox="1">
            <a:spLocks noChangeArrowheads="1"/>
          </p:cNvSpPr>
          <p:nvPr/>
        </p:nvSpPr>
        <p:spPr bwMode="auto">
          <a:xfrm>
            <a:off x="403860" y="2931795"/>
            <a:ext cx="8336280" cy="175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pPr marL="0" lvl="1" algn="just">
              <a:lnSpc>
                <a:spcPct val="150000"/>
              </a:lnSpc>
            </a:pPr>
            <a:r>
              <a:rPr lang="en-US" altLang="zh-CN"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经市知识产权局备案，当年通过国家知识产权管理规范认证的企业</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给予</a:t>
            </a: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5</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万元</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、高校和科研院所</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给予</a:t>
            </a: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10</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万元</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一次性奖补；当年通过国家</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知识产权管理规范再认证的，经专家评审，择优给与企业</a:t>
            </a: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5</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万元、高校和科研院所</a:t>
            </a: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10</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万元一次性奖补，已享受政策的，不重复奖补。</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3" name="矩形 32"/>
          <p:cNvSpPr/>
          <p:nvPr/>
        </p:nvSpPr>
        <p:spPr>
          <a:xfrm>
            <a:off x="3923928" y="1635646"/>
            <a:ext cx="1024973" cy="432047"/>
          </a:xfrm>
          <a:prstGeom prst="rect">
            <a:avLst/>
          </a:prstGeom>
        </p:spPr>
        <p:txBody>
          <a:bodyPr wrap="none" lIns="0" tIns="0" rIns="0" bIns="0">
            <a:noAutofit/>
          </a:bodyPr>
          <a:lstStyle/>
          <a:p>
            <a:r>
              <a:rPr lang="zh-CN" altLang="en-US" sz="2800" b="1" dirty="0">
                <a:solidFill>
                  <a:srgbClr val="FFFF00"/>
                </a:solidFill>
                <a:latin typeface="+mn-ea"/>
              </a:rPr>
              <a:t>合肥市</a:t>
            </a:r>
            <a:endParaRPr lang="zh-CN" altLang="en-US" sz="2800" b="1" dirty="0">
              <a:solidFill>
                <a:srgbClr val="FFFF00"/>
              </a:solidFill>
              <a:latin typeface="+mn-ea"/>
            </a:endParaRPr>
          </a:p>
        </p:txBody>
      </p:sp>
    </p:spTree>
  </p:cSld>
  <p:clrMapOvr>
    <a:masterClrMapping/>
  </p:clrMapOvr>
  <mc:AlternateContent xmlns:mc="http://schemas.openxmlformats.org/markup-compatibility/2006">
    <mc:Choice xmlns:p14="http://schemas.microsoft.com/office/powerpoint/2010/main" Requires="p14">
      <p:transition p14:dur="0" advClick="0" advTm="3000"/>
    </mc:Choice>
    <mc:Fallback>
      <p:transition advClick="0" advTm="300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1"/>
          <p:cNvSpPr txBox="1"/>
          <p:nvPr/>
        </p:nvSpPr>
        <p:spPr>
          <a:xfrm>
            <a:off x="251520" y="175643"/>
            <a:ext cx="2664296"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marL="457200" indent="-457200" algn="l">
              <a:buFont typeface="Wingdings" panose="05000000000000000000" pitchFamily="2" charset="2"/>
              <a:buChar char="l"/>
            </a:pPr>
            <a:r>
              <a:rPr lang="zh-CN" altLang="en-US" sz="28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知识产权管理</a:t>
            </a:r>
            <a:endParaRPr lang="en-GB" altLang="zh-CN" sz="28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
        <p:nvSpPr>
          <p:cNvPr id="6" name="文本框 5"/>
          <p:cNvSpPr txBox="1"/>
          <p:nvPr/>
        </p:nvSpPr>
        <p:spPr>
          <a:xfrm>
            <a:off x="1866295" y="3684870"/>
            <a:ext cx="3073593" cy="830997"/>
          </a:xfrm>
          <a:prstGeom prst="rect">
            <a:avLst/>
          </a:prstGeom>
          <a:noFill/>
        </p:spPr>
        <p:txBody>
          <a:bodyPr wrap="square" rtlCol="0">
            <a:spAutoFit/>
          </a:bodyPr>
          <a:lstStyle/>
          <a:p>
            <a:pPr algn="l"/>
            <a:r>
              <a:rPr lang="zh-CN" altLang="en-US" sz="1600" b="1" dirty="0">
                <a:latin typeface="微软雅黑" panose="020B0503020204020204" pitchFamily="34" charset="-122"/>
                <a:ea typeface="微软雅黑" panose="020B0503020204020204" pitchFamily="34" charset="-122"/>
                <a:cs typeface="微软雅黑" panose="020B0503020204020204" pitchFamily="34" charset="-122"/>
                <a:sym typeface="+mn-ea"/>
              </a:rPr>
              <a:t>鼓励发明专利维持：</a:t>
            </a:r>
            <a:endParaRPr lang="zh-CN" altLang="en-US" sz="1600" b="1"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l"/>
            <a:r>
              <a:rPr lang="zh-CN" altLang="en-US" sz="1600" dirty="0" smtClean="0">
                <a:latin typeface="微软雅黑" panose="020B0503020204020204" pitchFamily="34" charset="-122"/>
                <a:ea typeface="微软雅黑" panose="020B0503020204020204" pitchFamily="34" charset="-122"/>
                <a:cs typeface="微软雅黑" panose="020B0503020204020204" pitchFamily="34" charset="-122"/>
                <a:sym typeface="+mn-ea"/>
              </a:rPr>
              <a:t>每</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家每年补助金额不足</a:t>
            </a: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sym typeface="+mn-ea"/>
              </a:rPr>
              <a:t>2000</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元的不予</a:t>
            </a:r>
            <a:r>
              <a:rPr lang="zh-CN" altLang="en-US" sz="1600" dirty="0" smtClean="0">
                <a:latin typeface="微软雅黑" panose="020B0503020204020204" pitchFamily="34" charset="-122"/>
                <a:ea typeface="微软雅黑" panose="020B0503020204020204" pitchFamily="34" charset="-122"/>
                <a:cs typeface="微软雅黑" panose="020B0503020204020204" pitchFamily="34" charset="-122"/>
                <a:sym typeface="+mn-ea"/>
              </a:rPr>
              <a:t>补助，补助</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上限</a:t>
            </a: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sym typeface="+mn-ea"/>
              </a:rPr>
              <a:t>10</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万元。</a:t>
            </a:r>
            <a:endPar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7" name="MH_Other_1"/>
          <p:cNvSpPr/>
          <p:nvPr>
            <p:custDataLst>
              <p:tags r:id="rId1"/>
            </p:custDataLst>
          </p:nvPr>
        </p:nvSpPr>
        <p:spPr bwMode="blackWhite">
          <a:xfrm flipH="1">
            <a:off x="1779698" y="1221467"/>
            <a:ext cx="1438910" cy="2276475"/>
          </a:xfrm>
          <a:custGeom>
            <a:avLst/>
            <a:gdLst>
              <a:gd name="T0" fmla="*/ 432 w 865"/>
              <a:gd name="T1" fmla="*/ 0 h 1828"/>
              <a:gd name="T2" fmla="*/ 561 w 865"/>
              <a:gd name="T3" fmla="*/ 828 h 1828"/>
              <a:gd name="T4" fmla="*/ 561 w 865"/>
              <a:gd name="T5" fmla="*/ 1539 h 1828"/>
              <a:gd name="T6" fmla="*/ 648 w 865"/>
              <a:gd name="T7" fmla="*/ 1539 h 1828"/>
              <a:gd name="T8" fmla="*/ 864 w 865"/>
              <a:gd name="T9" fmla="*/ 1658 h 1828"/>
              <a:gd name="T10" fmla="*/ 864 w 865"/>
              <a:gd name="T11" fmla="*/ 1827 h 1828"/>
              <a:gd name="T12" fmla="*/ 0 w 865"/>
              <a:gd name="T13" fmla="*/ 1827 h 1828"/>
              <a:gd name="T14" fmla="*/ 0 w 865"/>
              <a:gd name="T15" fmla="*/ 1674 h 1828"/>
              <a:gd name="T16" fmla="*/ 172 w 865"/>
              <a:gd name="T17" fmla="*/ 1556 h 1828"/>
              <a:gd name="T18" fmla="*/ 273 w 865"/>
              <a:gd name="T19" fmla="*/ 1556 h 1828"/>
              <a:gd name="T20" fmla="*/ 273 w 865"/>
              <a:gd name="T21" fmla="*/ 828 h 1828"/>
              <a:gd name="T22" fmla="*/ 432 w 865"/>
              <a:gd name="T23" fmla="*/ 0 h 18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65" h="1828">
                <a:moveTo>
                  <a:pt x="432" y="0"/>
                </a:moveTo>
                <a:lnTo>
                  <a:pt x="561" y="828"/>
                </a:lnTo>
                <a:lnTo>
                  <a:pt x="561" y="1539"/>
                </a:lnTo>
                <a:lnTo>
                  <a:pt x="648" y="1539"/>
                </a:lnTo>
                <a:lnTo>
                  <a:pt x="864" y="1658"/>
                </a:lnTo>
                <a:lnTo>
                  <a:pt x="864" y="1827"/>
                </a:lnTo>
                <a:lnTo>
                  <a:pt x="0" y="1827"/>
                </a:lnTo>
                <a:lnTo>
                  <a:pt x="0" y="1674"/>
                </a:lnTo>
                <a:lnTo>
                  <a:pt x="172" y="1556"/>
                </a:lnTo>
                <a:lnTo>
                  <a:pt x="273" y="1556"/>
                </a:lnTo>
                <a:lnTo>
                  <a:pt x="273" y="828"/>
                </a:lnTo>
                <a:lnTo>
                  <a:pt x="432" y="0"/>
                </a:lnTo>
              </a:path>
            </a:pathLst>
          </a:custGeom>
          <a:solidFill>
            <a:schemeClr val="bg1">
              <a:lumMod val="75000"/>
            </a:schemeClr>
          </a:solidFill>
          <a:ln>
            <a:noFill/>
          </a:ln>
          <a:effectLst>
            <a:innerShdw blurRad="190500" dist="50800" dir="13500000">
              <a:prstClr val="black">
                <a:alpha val="42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lIns="91412" tIns="45706" rIns="91412" bIns="45706" rtlCol="0" anchor="ctr">
            <a:noAutofit/>
          </a:bodyPr>
          <a:lstStyle/>
          <a:p>
            <a:pPr algn="ctr"/>
            <a:endParaRPr lang="zh-CN" altLang="en-US" sz="2400" dirty="0">
              <a:latin typeface="微软雅黑" panose="020B0503020204020204" pitchFamily="34" charset="-122"/>
              <a:ea typeface="微软雅黑" panose="020B0503020204020204" pitchFamily="34" charset="-122"/>
              <a:cs typeface="+mn-ea"/>
              <a:sym typeface="+mn-lt"/>
            </a:endParaRPr>
          </a:p>
        </p:txBody>
      </p:sp>
      <p:grpSp>
        <p:nvGrpSpPr>
          <p:cNvPr id="8" name="组合 7"/>
          <p:cNvGrpSpPr/>
          <p:nvPr/>
        </p:nvGrpSpPr>
        <p:grpSpPr>
          <a:xfrm>
            <a:off x="745283" y="865232"/>
            <a:ext cx="3392805" cy="982345"/>
            <a:chOff x="1611809" y="1816853"/>
            <a:chExt cx="3802401" cy="1424728"/>
          </a:xfrm>
        </p:grpSpPr>
        <p:sp>
          <p:nvSpPr>
            <p:cNvPr id="9" name="MH_Other_2"/>
            <p:cNvSpPr/>
            <p:nvPr>
              <p:custDataLst>
                <p:tags r:id="rId2"/>
              </p:custDataLst>
            </p:nvPr>
          </p:nvSpPr>
          <p:spPr bwMode="blackWhite">
            <a:xfrm rot="19800000" flipH="1">
              <a:off x="1611809" y="1816853"/>
              <a:ext cx="3802401" cy="1424728"/>
            </a:xfrm>
            <a:custGeom>
              <a:avLst/>
              <a:gdLst>
                <a:gd name="T0" fmla="*/ 0 w 2042"/>
                <a:gd name="T1" fmla="*/ 788 h 789"/>
                <a:gd name="T2" fmla="*/ 2041 w 2042"/>
                <a:gd name="T3" fmla="*/ 78 h 789"/>
                <a:gd name="T4" fmla="*/ 1996 w 2042"/>
                <a:gd name="T5" fmla="*/ 0 h 789"/>
                <a:gd name="T6" fmla="*/ 985 w 2042"/>
                <a:gd name="T7" fmla="*/ 178 h 789"/>
                <a:gd name="T8" fmla="*/ 834 w 2042"/>
                <a:gd name="T9" fmla="*/ 230 h 789"/>
                <a:gd name="T10" fmla="*/ 8 w 2042"/>
                <a:gd name="T11" fmla="*/ 682 h 789"/>
                <a:gd name="T12" fmla="*/ 0 w 2042"/>
                <a:gd name="T13" fmla="*/ 788 h 789"/>
              </a:gdLst>
              <a:ahLst/>
              <a:cxnLst>
                <a:cxn ang="0">
                  <a:pos x="T0" y="T1"/>
                </a:cxn>
                <a:cxn ang="0">
                  <a:pos x="T2" y="T3"/>
                </a:cxn>
                <a:cxn ang="0">
                  <a:pos x="T4" y="T5"/>
                </a:cxn>
                <a:cxn ang="0">
                  <a:pos x="T6" y="T7"/>
                </a:cxn>
                <a:cxn ang="0">
                  <a:pos x="T8" y="T9"/>
                </a:cxn>
                <a:cxn ang="0">
                  <a:pos x="T10" y="T11"/>
                </a:cxn>
                <a:cxn ang="0">
                  <a:pos x="T12" y="T13"/>
                </a:cxn>
              </a:cxnLst>
              <a:rect l="0" t="0" r="r" b="b"/>
              <a:pathLst>
                <a:path w="2042" h="789">
                  <a:moveTo>
                    <a:pt x="0" y="788"/>
                  </a:moveTo>
                  <a:lnTo>
                    <a:pt x="2041" y="78"/>
                  </a:lnTo>
                  <a:lnTo>
                    <a:pt x="1996" y="0"/>
                  </a:lnTo>
                  <a:lnTo>
                    <a:pt x="985" y="178"/>
                  </a:lnTo>
                  <a:lnTo>
                    <a:pt x="834" y="230"/>
                  </a:lnTo>
                  <a:lnTo>
                    <a:pt x="8" y="682"/>
                  </a:lnTo>
                  <a:lnTo>
                    <a:pt x="0" y="788"/>
                  </a:lnTo>
                </a:path>
              </a:pathLst>
            </a:custGeom>
            <a:solidFill>
              <a:schemeClr val="bg1">
                <a:lumMod val="95000"/>
              </a:schemeClr>
            </a:solidFill>
            <a:ln w="31750" cap="flat">
              <a:gradFill flip="none" rotWithShape="1">
                <a:gsLst>
                  <a:gs pos="0">
                    <a:schemeClr val="bg1"/>
                  </a:gs>
                  <a:gs pos="100000">
                    <a:srgbClr val="DDDDDD"/>
                  </a:gs>
                </a:gsLst>
                <a:lin ang="3600000" scaled="0"/>
                <a:tileRect/>
              </a:gradFill>
              <a:prstDash val="solid"/>
              <a:miter lim="800000"/>
            </a:ln>
            <a:effectLst>
              <a:outerShdw blurRad="127000" sx="102000" sy="102000" algn="ctr" rotWithShape="0">
                <a:prstClr val="black">
                  <a:alpha val="20000"/>
                </a:prstClr>
              </a:outerShdw>
            </a:effectLst>
          </p:spPr>
          <p:txBody>
            <a:bodyPr vert="horz" wrap="square" lIns="121882" tIns="60941" rIns="121882" bIns="60941" numCol="1" anchor="t" anchorCtr="0" compatLnSpc="1"/>
            <a:lstStyle/>
            <a:p>
              <a:endParaRPr lang="zh-CN" altLang="en-US" sz="2400" dirty="0">
                <a:solidFill>
                  <a:prstClr val="black"/>
                </a:solidFill>
                <a:latin typeface="微软雅黑" panose="020B0503020204020204" pitchFamily="34" charset="-122"/>
                <a:ea typeface="微软雅黑" panose="020B0503020204020204" pitchFamily="34" charset="-122"/>
                <a:cs typeface="+mn-ea"/>
                <a:sym typeface="+mn-lt"/>
              </a:endParaRPr>
            </a:p>
          </p:txBody>
        </p:sp>
        <p:grpSp>
          <p:nvGrpSpPr>
            <p:cNvPr id="10" name="组合 35"/>
            <p:cNvGrpSpPr/>
            <p:nvPr/>
          </p:nvGrpSpPr>
          <p:grpSpPr>
            <a:xfrm flipH="1">
              <a:off x="3463272" y="2255651"/>
              <a:ext cx="272406" cy="272406"/>
              <a:chOff x="3558865" y="2324655"/>
              <a:chExt cx="344726" cy="344726"/>
            </a:xfrm>
          </p:grpSpPr>
          <p:sp>
            <p:nvSpPr>
              <p:cNvPr id="11" name="椭圆 10"/>
              <p:cNvSpPr/>
              <p:nvPr/>
            </p:nvSpPr>
            <p:spPr>
              <a:xfrm>
                <a:off x="3558865" y="2324655"/>
                <a:ext cx="344726" cy="344726"/>
              </a:xfrm>
              <a:prstGeom prst="ellipse">
                <a:avLst/>
              </a:prstGeom>
              <a:solidFill>
                <a:srgbClr val="18478F"/>
              </a:solidFill>
              <a:ln w="28575" cap="flat">
                <a:noFill/>
                <a:prstDash val="solid"/>
                <a:miter lim="800000"/>
              </a:ln>
              <a:effectLst>
                <a:outerShdw blurRad="63500" sx="102000" sy="102000" algn="ctr" rotWithShape="0">
                  <a:prstClr val="black">
                    <a:alpha val="40000"/>
                  </a:prstClr>
                </a:outerShdw>
              </a:effectLst>
            </p:spPr>
            <p:txBody>
              <a:bodyPr vert="horz" wrap="square" lIns="121882" tIns="60941" rIns="121882" bIns="60941" numCol="1" anchor="t" anchorCtr="0" compatLnSpc="1"/>
              <a:lstStyle/>
              <a:p>
                <a:endParaRPr lang="zh-CN" altLang="en-US" sz="2400"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12" name="KSO_Shape"/>
              <p:cNvSpPr/>
              <p:nvPr/>
            </p:nvSpPr>
            <p:spPr bwMode="auto">
              <a:xfrm>
                <a:off x="3638484" y="2417523"/>
                <a:ext cx="185488" cy="158990"/>
              </a:xfrm>
              <a:custGeom>
                <a:avLst/>
                <a:gdLst>
                  <a:gd name="T0" fmla="*/ 354482 w 1812925"/>
                  <a:gd name="T1" fmla="*/ 872801 h 1511300"/>
                  <a:gd name="T2" fmla="*/ 380318 w 1812925"/>
                  <a:gd name="T3" fmla="*/ 984699 h 1511300"/>
                  <a:gd name="T4" fmla="*/ 425879 w 1812925"/>
                  <a:gd name="T5" fmla="*/ 1087433 h 1511300"/>
                  <a:gd name="T6" fmla="*/ 488386 w 1812925"/>
                  <a:gd name="T7" fmla="*/ 1179061 h 1511300"/>
                  <a:gd name="T8" fmla="*/ 591174 w 1812925"/>
                  <a:gd name="T9" fmla="*/ 1276520 h 1511300"/>
                  <a:gd name="T10" fmla="*/ 711743 w 1812925"/>
                  <a:gd name="T11" fmla="*/ 1346213 h 1511300"/>
                  <a:gd name="T12" fmla="*/ 796474 w 1812925"/>
                  <a:gd name="T13" fmla="*/ 1375922 h 1511300"/>
                  <a:gd name="T14" fmla="*/ 907876 w 1812925"/>
                  <a:gd name="T15" fmla="*/ 1394804 h 1511300"/>
                  <a:gd name="T16" fmla="*/ 1015110 w 1812925"/>
                  <a:gd name="T17" fmla="*/ 1393415 h 1511300"/>
                  <a:gd name="T18" fmla="*/ 1118176 w 1812925"/>
                  <a:gd name="T19" fmla="*/ 1373702 h 1511300"/>
                  <a:gd name="T20" fmla="*/ 1216519 w 1812925"/>
                  <a:gd name="T21" fmla="*/ 1335939 h 1511300"/>
                  <a:gd name="T22" fmla="*/ 1302085 w 1812925"/>
                  <a:gd name="T23" fmla="*/ 1285127 h 1511300"/>
                  <a:gd name="T24" fmla="*/ 1341811 w 1812925"/>
                  <a:gd name="T25" fmla="*/ 1271245 h 1511300"/>
                  <a:gd name="T26" fmla="*/ 1382649 w 1812925"/>
                  <a:gd name="T27" fmla="*/ 1275131 h 1511300"/>
                  <a:gd name="T28" fmla="*/ 1417930 w 1812925"/>
                  <a:gd name="T29" fmla="*/ 1296789 h 1511300"/>
                  <a:gd name="T30" fmla="*/ 1441822 w 1812925"/>
                  <a:gd name="T31" fmla="*/ 1332607 h 1511300"/>
                  <a:gd name="T32" fmla="*/ 1447378 w 1812925"/>
                  <a:gd name="T33" fmla="*/ 1373146 h 1511300"/>
                  <a:gd name="T34" fmla="*/ 1435710 w 1812925"/>
                  <a:gd name="T35" fmla="*/ 1412574 h 1511300"/>
                  <a:gd name="T36" fmla="*/ 1407374 w 1812925"/>
                  <a:gd name="T37" fmla="*/ 1443950 h 1511300"/>
                  <a:gd name="T38" fmla="*/ 1288472 w 1812925"/>
                  <a:gd name="T39" fmla="*/ 1512532 h 1511300"/>
                  <a:gd name="T40" fmla="*/ 1161792 w 1812925"/>
                  <a:gd name="T41" fmla="*/ 1559734 h 1511300"/>
                  <a:gd name="T42" fmla="*/ 1028722 w 1812925"/>
                  <a:gd name="T43" fmla="*/ 1583891 h 1511300"/>
                  <a:gd name="T44" fmla="*/ 874538 w 1812925"/>
                  <a:gd name="T45" fmla="*/ 1583335 h 1511300"/>
                  <a:gd name="T46" fmla="*/ 770639 w 1812925"/>
                  <a:gd name="T47" fmla="*/ 1565565 h 1511300"/>
                  <a:gd name="T48" fmla="*/ 648125 w 1812925"/>
                  <a:gd name="T49" fmla="*/ 1526415 h 1511300"/>
                  <a:gd name="T50" fmla="*/ 534502 w 1812925"/>
                  <a:gd name="T51" fmla="*/ 1468106 h 1511300"/>
                  <a:gd name="T52" fmla="*/ 433380 w 1812925"/>
                  <a:gd name="T53" fmla="*/ 1393693 h 1511300"/>
                  <a:gd name="T54" fmla="*/ 342258 w 1812925"/>
                  <a:gd name="T55" fmla="*/ 1300954 h 1511300"/>
                  <a:gd name="T56" fmla="*/ 283085 w 1812925"/>
                  <a:gd name="T57" fmla="*/ 1219322 h 1511300"/>
                  <a:gd name="T58" fmla="*/ 221690 w 1812925"/>
                  <a:gd name="T59" fmla="*/ 1102705 h 1511300"/>
                  <a:gd name="T60" fmla="*/ 180019 w 1812925"/>
                  <a:gd name="T61" fmla="*/ 976091 h 1511300"/>
                  <a:gd name="T62" fmla="*/ 160017 w 1812925"/>
                  <a:gd name="T63" fmla="*/ 840871 h 1511300"/>
                  <a:gd name="T64" fmla="*/ 979901 w 1812925"/>
                  <a:gd name="T65" fmla="*/ 833 h 1511300"/>
                  <a:gd name="T66" fmla="*/ 1097691 w 1812925"/>
                  <a:gd name="T67" fmla="*/ 13331 h 1511300"/>
                  <a:gd name="T68" fmla="*/ 1216593 w 1812925"/>
                  <a:gd name="T69" fmla="*/ 45825 h 1511300"/>
                  <a:gd name="T70" fmla="*/ 1371054 w 1812925"/>
                  <a:gd name="T71" fmla="*/ 119422 h 1511300"/>
                  <a:gd name="T72" fmla="*/ 1533016 w 1812925"/>
                  <a:gd name="T73" fmla="*/ 252454 h 1511300"/>
                  <a:gd name="T74" fmla="*/ 1614691 w 1812925"/>
                  <a:gd name="T75" fmla="*/ 356878 h 1511300"/>
                  <a:gd name="T76" fmla="*/ 1678032 w 1812925"/>
                  <a:gd name="T77" fmla="*/ 471857 h 1511300"/>
                  <a:gd name="T78" fmla="*/ 1721370 w 1812925"/>
                  <a:gd name="T79" fmla="*/ 597112 h 1511300"/>
                  <a:gd name="T80" fmla="*/ 1743872 w 1812925"/>
                  <a:gd name="T81" fmla="*/ 731254 h 1511300"/>
                  <a:gd name="T82" fmla="*/ 1555796 w 1812925"/>
                  <a:gd name="T83" fmla="*/ 779578 h 1511300"/>
                  <a:gd name="T84" fmla="*/ 1541350 w 1812925"/>
                  <a:gd name="T85" fmla="*/ 661544 h 1511300"/>
                  <a:gd name="T86" fmla="*/ 1505235 w 1812925"/>
                  <a:gd name="T87" fmla="*/ 551287 h 1511300"/>
                  <a:gd name="T88" fmla="*/ 1449396 w 1812925"/>
                  <a:gd name="T89" fmla="*/ 451583 h 1511300"/>
                  <a:gd name="T90" fmla="*/ 1369110 w 1812925"/>
                  <a:gd name="T91" fmla="*/ 357434 h 1511300"/>
                  <a:gd name="T92" fmla="*/ 1239096 w 1812925"/>
                  <a:gd name="T93" fmla="*/ 263007 h 1511300"/>
                  <a:gd name="T94" fmla="*/ 1127973 w 1812925"/>
                  <a:gd name="T95" fmla="*/ 216627 h 1511300"/>
                  <a:gd name="T96" fmla="*/ 1010181 w 1812925"/>
                  <a:gd name="T97" fmla="*/ 193297 h 1511300"/>
                  <a:gd name="T98" fmla="*/ 899058 w 1812925"/>
                  <a:gd name="T99" fmla="*/ 193020 h 1511300"/>
                  <a:gd name="T100" fmla="*/ 796825 w 1812925"/>
                  <a:gd name="T101" fmla="*/ 210794 h 1511300"/>
                  <a:gd name="T102" fmla="*/ 698759 w 1812925"/>
                  <a:gd name="T103" fmla="*/ 246343 h 1511300"/>
                  <a:gd name="T104" fmla="*/ 606805 w 1812925"/>
                  <a:gd name="T105" fmla="*/ 299667 h 1511300"/>
                  <a:gd name="T106" fmla="*/ 567912 w 1812925"/>
                  <a:gd name="T107" fmla="*/ 315497 h 1511300"/>
                  <a:gd name="T108" fmla="*/ 526797 w 1812925"/>
                  <a:gd name="T109" fmla="*/ 313275 h 1511300"/>
                  <a:gd name="T110" fmla="*/ 490404 w 1812925"/>
                  <a:gd name="T111" fmla="*/ 293835 h 1511300"/>
                  <a:gd name="T112" fmla="*/ 465123 w 1812925"/>
                  <a:gd name="T113" fmla="*/ 259119 h 1511300"/>
                  <a:gd name="T114" fmla="*/ 457067 w 1812925"/>
                  <a:gd name="T115" fmla="*/ 218570 h 1511300"/>
                  <a:gd name="T116" fmla="*/ 467345 w 1812925"/>
                  <a:gd name="T117" fmla="*/ 178856 h 1511300"/>
                  <a:gd name="T118" fmla="*/ 494015 w 1812925"/>
                  <a:gd name="T119" fmla="*/ 146640 h 1511300"/>
                  <a:gd name="T120" fmla="*/ 602639 w 1812925"/>
                  <a:gd name="T121" fmla="*/ 81374 h 1511300"/>
                  <a:gd name="T122" fmla="*/ 728763 w 1812925"/>
                  <a:gd name="T123" fmla="*/ 32216 h 1511300"/>
                  <a:gd name="T124" fmla="*/ 860722 w 1812925"/>
                  <a:gd name="T125" fmla="*/ 5555 h 151130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812925" h="1511300">
                    <a:moveTo>
                      <a:pt x="241643" y="393700"/>
                    </a:moveTo>
                    <a:lnTo>
                      <a:pt x="483287" y="755836"/>
                    </a:lnTo>
                    <a:lnTo>
                      <a:pt x="332326" y="755836"/>
                    </a:lnTo>
                    <a:lnTo>
                      <a:pt x="332326" y="768789"/>
                    </a:lnTo>
                    <a:lnTo>
                      <a:pt x="332590" y="781212"/>
                    </a:lnTo>
                    <a:lnTo>
                      <a:pt x="333648" y="793636"/>
                    </a:lnTo>
                    <a:lnTo>
                      <a:pt x="334441" y="806324"/>
                    </a:lnTo>
                    <a:lnTo>
                      <a:pt x="335763" y="818748"/>
                    </a:lnTo>
                    <a:lnTo>
                      <a:pt x="337349" y="830907"/>
                    </a:lnTo>
                    <a:lnTo>
                      <a:pt x="338671" y="843066"/>
                    </a:lnTo>
                    <a:lnTo>
                      <a:pt x="340786" y="855225"/>
                    </a:lnTo>
                    <a:lnTo>
                      <a:pt x="343165" y="867120"/>
                    </a:lnTo>
                    <a:lnTo>
                      <a:pt x="345809" y="879015"/>
                    </a:lnTo>
                    <a:lnTo>
                      <a:pt x="348453" y="890910"/>
                    </a:lnTo>
                    <a:lnTo>
                      <a:pt x="351361" y="902805"/>
                    </a:lnTo>
                    <a:lnTo>
                      <a:pt x="354534" y="914436"/>
                    </a:lnTo>
                    <a:lnTo>
                      <a:pt x="357971" y="925802"/>
                    </a:lnTo>
                    <a:lnTo>
                      <a:pt x="361936" y="937433"/>
                    </a:lnTo>
                    <a:lnTo>
                      <a:pt x="365902" y="948799"/>
                    </a:lnTo>
                    <a:lnTo>
                      <a:pt x="369868" y="959901"/>
                    </a:lnTo>
                    <a:lnTo>
                      <a:pt x="374362" y="971003"/>
                    </a:lnTo>
                    <a:lnTo>
                      <a:pt x="379121" y="981841"/>
                    </a:lnTo>
                    <a:lnTo>
                      <a:pt x="383880" y="992943"/>
                    </a:lnTo>
                    <a:lnTo>
                      <a:pt x="388639" y="1003781"/>
                    </a:lnTo>
                    <a:lnTo>
                      <a:pt x="394191" y="1014354"/>
                    </a:lnTo>
                    <a:lnTo>
                      <a:pt x="399743" y="1024927"/>
                    </a:lnTo>
                    <a:lnTo>
                      <a:pt x="405295" y="1035236"/>
                    </a:lnTo>
                    <a:lnTo>
                      <a:pt x="411375" y="1045545"/>
                    </a:lnTo>
                    <a:lnTo>
                      <a:pt x="417456" y="1055590"/>
                    </a:lnTo>
                    <a:lnTo>
                      <a:pt x="423537" y="1065635"/>
                    </a:lnTo>
                    <a:lnTo>
                      <a:pt x="430146" y="1075415"/>
                    </a:lnTo>
                    <a:lnTo>
                      <a:pt x="436756" y="1085195"/>
                    </a:lnTo>
                    <a:lnTo>
                      <a:pt x="443630" y="1094976"/>
                    </a:lnTo>
                    <a:lnTo>
                      <a:pt x="450769" y="1104492"/>
                    </a:lnTo>
                    <a:lnTo>
                      <a:pt x="458171" y="1113479"/>
                    </a:lnTo>
                    <a:lnTo>
                      <a:pt x="464781" y="1122466"/>
                    </a:lnTo>
                    <a:lnTo>
                      <a:pt x="473241" y="1132247"/>
                    </a:lnTo>
                    <a:lnTo>
                      <a:pt x="481701" y="1141498"/>
                    </a:lnTo>
                    <a:lnTo>
                      <a:pt x="490161" y="1150750"/>
                    </a:lnTo>
                    <a:lnTo>
                      <a:pt x="498886" y="1159737"/>
                    </a:lnTo>
                    <a:lnTo>
                      <a:pt x="500736" y="1161852"/>
                    </a:lnTo>
                    <a:lnTo>
                      <a:pt x="515806" y="1175861"/>
                    </a:lnTo>
                    <a:lnTo>
                      <a:pt x="530876" y="1189607"/>
                    </a:lnTo>
                    <a:lnTo>
                      <a:pt x="546474" y="1202823"/>
                    </a:lnTo>
                    <a:lnTo>
                      <a:pt x="562601" y="1215247"/>
                    </a:lnTo>
                    <a:lnTo>
                      <a:pt x="579257" y="1227406"/>
                    </a:lnTo>
                    <a:lnTo>
                      <a:pt x="596178" y="1238773"/>
                    </a:lnTo>
                    <a:lnTo>
                      <a:pt x="613627" y="1249346"/>
                    </a:lnTo>
                    <a:lnTo>
                      <a:pt x="631605" y="1259655"/>
                    </a:lnTo>
                    <a:lnTo>
                      <a:pt x="633455" y="1260712"/>
                    </a:lnTo>
                    <a:lnTo>
                      <a:pt x="644031" y="1266528"/>
                    </a:lnTo>
                    <a:lnTo>
                      <a:pt x="654870" y="1271550"/>
                    </a:lnTo>
                    <a:lnTo>
                      <a:pt x="665974" y="1276837"/>
                    </a:lnTo>
                    <a:lnTo>
                      <a:pt x="677342" y="1281595"/>
                    </a:lnTo>
                    <a:lnTo>
                      <a:pt x="681573" y="1283709"/>
                    </a:lnTo>
                    <a:lnTo>
                      <a:pt x="685803" y="1285560"/>
                    </a:lnTo>
                    <a:lnTo>
                      <a:pt x="695320" y="1289525"/>
                    </a:lnTo>
                    <a:lnTo>
                      <a:pt x="704838" y="1292961"/>
                    </a:lnTo>
                    <a:lnTo>
                      <a:pt x="724402" y="1299834"/>
                    </a:lnTo>
                    <a:lnTo>
                      <a:pt x="732598" y="1302741"/>
                    </a:lnTo>
                    <a:lnTo>
                      <a:pt x="740794" y="1305385"/>
                    </a:lnTo>
                    <a:lnTo>
                      <a:pt x="749518" y="1307764"/>
                    </a:lnTo>
                    <a:lnTo>
                      <a:pt x="757978" y="1309878"/>
                    </a:lnTo>
                    <a:lnTo>
                      <a:pt x="775428" y="1314372"/>
                    </a:lnTo>
                    <a:lnTo>
                      <a:pt x="786267" y="1316751"/>
                    </a:lnTo>
                    <a:lnTo>
                      <a:pt x="796842" y="1319130"/>
                    </a:lnTo>
                    <a:lnTo>
                      <a:pt x="806096" y="1320716"/>
                    </a:lnTo>
                    <a:lnTo>
                      <a:pt x="815085" y="1322302"/>
                    </a:lnTo>
                    <a:lnTo>
                      <a:pt x="833591" y="1324681"/>
                    </a:lnTo>
                    <a:lnTo>
                      <a:pt x="842845" y="1325738"/>
                    </a:lnTo>
                    <a:lnTo>
                      <a:pt x="852362" y="1327060"/>
                    </a:lnTo>
                    <a:lnTo>
                      <a:pt x="863995" y="1327853"/>
                    </a:lnTo>
                    <a:lnTo>
                      <a:pt x="875892" y="1328646"/>
                    </a:lnTo>
                    <a:lnTo>
                      <a:pt x="887525" y="1329175"/>
                    </a:lnTo>
                    <a:lnTo>
                      <a:pt x="899158" y="1329439"/>
                    </a:lnTo>
                    <a:lnTo>
                      <a:pt x="910526" y="1329439"/>
                    </a:lnTo>
                    <a:lnTo>
                      <a:pt x="921894" y="1329175"/>
                    </a:lnTo>
                    <a:lnTo>
                      <a:pt x="932734" y="1328910"/>
                    </a:lnTo>
                    <a:lnTo>
                      <a:pt x="944102" y="1328382"/>
                    </a:lnTo>
                    <a:lnTo>
                      <a:pt x="954942" y="1327589"/>
                    </a:lnTo>
                    <a:lnTo>
                      <a:pt x="966046" y="1326531"/>
                    </a:lnTo>
                    <a:lnTo>
                      <a:pt x="977150" y="1325210"/>
                    </a:lnTo>
                    <a:lnTo>
                      <a:pt x="988254" y="1323624"/>
                    </a:lnTo>
                    <a:lnTo>
                      <a:pt x="999093" y="1322302"/>
                    </a:lnTo>
                    <a:lnTo>
                      <a:pt x="1010197" y="1320452"/>
                    </a:lnTo>
                    <a:lnTo>
                      <a:pt x="1020772" y="1318337"/>
                    </a:lnTo>
                    <a:lnTo>
                      <a:pt x="1031876" y="1315694"/>
                    </a:lnTo>
                    <a:lnTo>
                      <a:pt x="1042452" y="1313315"/>
                    </a:lnTo>
                    <a:lnTo>
                      <a:pt x="1053556" y="1310671"/>
                    </a:lnTo>
                    <a:lnTo>
                      <a:pt x="1064131" y="1307764"/>
                    </a:lnTo>
                    <a:lnTo>
                      <a:pt x="1074706" y="1304592"/>
                    </a:lnTo>
                    <a:lnTo>
                      <a:pt x="1085281" y="1301155"/>
                    </a:lnTo>
                    <a:lnTo>
                      <a:pt x="1095856" y="1297719"/>
                    </a:lnTo>
                    <a:lnTo>
                      <a:pt x="1106167" y="1293754"/>
                    </a:lnTo>
                    <a:lnTo>
                      <a:pt x="1116742" y="1289789"/>
                    </a:lnTo>
                    <a:lnTo>
                      <a:pt x="1126789" y="1285560"/>
                    </a:lnTo>
                    <a:lnTo>
                      <a:pt x="1137100" y="1281330"/>
                    </a:lnTo>
                    <a:lnTo>
                      <a:pt x="1147675" y="1276837"/>
                    </a:lnTo>
                    <a:lnTo>
                      <a:pt x="1157721" y="1271814"/>
                    </a:lnTo>
                    <a:lnTo>
                      <a:pt x="1167768" y="1267056"/>
                    </a:lnTo>
                    <a:lnTo>
                      <a:pt x="1177286" y="1261770"/>
                    </a:lnTo>
                    <a:lnTo>
                      <a:pt x="1187332" y="1256483"/>
                    </a:lnTo>
                    <a:lnTo>
                      <a:pt x="1197114" y="1250668"/>
                    </a:lnTo>
                    <a:lnTo>
                      <a:pt x="1206896" y="1244852"/>
                    </a:lnTo>
                    <a:lnTo>
                      <a:pt x="1216414" y="1238773"/>
                    </a:lnTo>
                    <a:lnTo>
                      <a:pt x="1225932" y="1232693"/>
                    </a:lnTo>
                    <a:lnTo>
                      <a:pt x="1235185" y="1225820"/>
                    </a:lnTo>
                    <a:lnTo>
                      <a:pt x="1239151" y="1223441"/>
                    </a:lnTo>
                    <a:lnTo>
                      <a:pt x="1243116" y="1221062"/>
                    </a:lnTo>
                    <a:lnTo>
                      <a:pt x="1247082" y="1218948"/>
                    </a:lnTo>
                    <a:lnTo>
                      <a:pt x="1251312" y="1217097"/>
                    </a:lnTo>
                    <a:lnTo>
                      <a:pt x="1255278" y="1215247"/>
                    </a:lnTo>
                    <a:lnTo>
                      <a:pt x="1259772" y="1213925"/>
                    </a:lnTo>
                    <a:lnTo>
                      <a:pt x="1264002" y="1212604"/>
                    </a:lnTo>
                    <a:lnTo>
                      <a:pt x="1268232" y="1211546"/>
                    </a:lnTo>
                    <a:lnTo>
                      <a:pt x="1272727" y="1210753"/>
                    </a:lnTo>
                    <a:lnTo>
                      <a:pt x="1276957" y="1210225"/>
                    </a:lnTo>
                    <a:lnTo>
                      <a:pt x="1281187" y="1209696"/>
                    </a:lnTo>
                    <a:lnTo>
                      <a:pt x="1285417" y="1209696"/>
                    </a:lnTo>
                    <a:lnTo>
                      <a:pt x="1290176" y="1209696"/>
                    </a:lnTo>
                    <a:lnTo>
                      <a:pt x="1294406" y="1209696"/>
                    </a:lnTo>
                    <a:lnTo>
                      <a:pt x="1298636" y="1210489"/>
                    </a:lnTo>
                    <a:lnTo>
                      <a:pt x="1302866" y="1211018"/>
                    </a:lnTo>
                    <a:lnTo>
                      <a:pt x="1307096" y="1211811"/>
                    </a:lnTo>
                    <a:lnTo>
                      <a:pt x="1311326" y="1212868"/>
                    </a:lnTo>
                    <a:lnTo>
                      <a:pt x="1315821" y="1213925"/>
                    </a:lnTo>
                    <a:lnTo>
                      <a:pt x="1319787" y="1215511"/>
                    </a:lnTo>
                    <a:lnTo>
                      <a:pt x="1324017" y="1217362"/>
                    </a:lnTo>
                    <a:lnTo>
                      <a:pt x="1327982" y="1219212"/>
                    </a:lnTo>
                    <a:lnTo>
                      <a:pt x="1331419" y="1221062"/>
                    </a:lnTo>
                    <a:lnTo>
                      <a:pt x="1335385" y="1223441"/>
                    </a:lnTo>
                    <a:lnTo>
                      <a:pt x="1339086" y="1225820"/>
                    </a:lnTo>
                    <a:lnTo>
                      <a:pt x="1342788" y="1228728"/>
                    </a:lnTo>
                    <a:lnTo>
                      <a:pt x="1346225" y="1231371"/>
                    </a:lnTo>
                    <a:lnTo>
                      <a:pt x="1349397" y="1234543"/>
                    </a:lnTo>
                    <a:lnTo>
                      <a:pt x="1352834" y="1237451"/>
                    </a:lnTo>
                    <a:lnTo>
                      <a:pt x="1356007" y="1240887"/>
                    </a:lnTo>
                    <a:lnTo>
                      <a:pt x="1358650" y="1244588"/>
                    </a:lnTo>
                    <a:lnTo>
                      <a:pt x="1361294" y="1248289"/>
                    </a:lnTo>
                    <a:lnTo>
                      <a:pt x="1364202" y="1252254"/>
                    </a:lnTo>
                    <a:lnTo>
                      <a:pt x="1366582" y="1256219"/>
                    </a:lnTo>
                    <a:lnTo>
                      <a:pt x="1368697" y="1260448"/>
                    </a:lnTo>
                    <a:lnTo>
                      <a:pt x="1370548" y="1264413"/>
                    </a:lnTo>
                    <a:lnTo>
                      <a:pt x="1372134" y="1268642"/>
                    </a:lnTo>
                    <a:lnTo>
                      <a:pt x="1373456" y="1272872"/>
                    </a:lnTo>
                    <a:lnTo>
                      <a:pt x="1374778" y="1277101"/>
                    </a:lnTo>
                    <a:lnTo>
                      <a:pt x="1376100" y="1281330"/>
                    </a:lnTo>
                    <a:lnTo>
                      <a:pt x="1376628" y="1285560"/>
                    </a:lnTo>
                    <a:lnTo>
                      <a:pt x="1377157" y="1289789"/>
                    </a:lnTo>
                    <a:lnTo>
                      <a:pt x="1377950" y="1294283"/>
                    </a:lnTo>
                    <a:lnTo>
                      <a:pt x="1377950" y="1298776"/>
                    </a:lnTo>
                    <a:lnTo>
                      <a:pt x="1377950" y="1303006"/>
                    </a:lnTo>
                    <a:lnTo>
                      <a:pt x="1377421" y="1307235"/>
                    </a:lnTo>
                    <a:lnTo>
                      <a:pt x="1377157" y="1311729"/>
                    </a:lnTo>
                    <a:lnTo>
                      <a:pt x="1376628" y="1316222"/>
                    </a:lnTo>
                    <a:lnTo>
                      <a:pt x="1375835" y="1320452"/>
                    </a:lnTo>
                    <a:lnTo>
                      <a:pt x="1374513" y="1324417"/>
                    </a:lnTo>
                    <a:lnTo>
                      <a:pt x="1373191" y="1328646"/>
                    </a:lnTo>
                    <a:lnTo>
                      <a:pt x="1372134" y="1332875"/>
                    </a:lnTo>
                    <a:lnTo>
                      <a:pt x="1370283" y="1336840"/>
                    </a:lnTo>
                    <a:lnTo>
                      <a:pt x="1368432" y="1340805"/>
                    </a:lnTo>
                    <a:lnTo>
                      <a:pt x="1366317" y="1344770"/>
                    </a:lnTo>
                    <a:lnTo>
                      <a:pt x="1364202" y="1348471"/>
                    </a:lnTo>
                    <a:lnTo>
                      <a:pt x="1361823" y="1351907"/>
                    </a:lnTo>
                    <a:lnTo>
                      <a:pt x="1358915" y="1355608"/>
                    </a:lnTo>
                    <a:lnTo>
                      <a:pt x="1356271" y="1359044"/>
                    </a:lnTo>
                    <a:lnTo>
                      <a:pt x="1353098" y="1362481"/>
                    </a:lnTo>
                    <a:lnTo>
                      <a:pt x="1350190" y="1365653"/>
                    </a:lnTo>
                    <a:lnTo>
                      <a:pt x="1346753" y="1368825"/>
                    </a:lnTo>
                    <a:lnTo>
                      <a:pt x="1343052" y="1371732"/>
                    </a:lnTo>
                    <a:lnTo>
                      <a:pt x="1339351" y="1374640"/>
                    </a:lnTo>
                    <a:lnTo>
                      <a:pt x="1327189" y="1382834"/>
                    </a:lnTo>
                    <a:lnTo>
                      <a:pt x="1315028" y="1390764"/>
                    </a:lnTo>
                    <a:lnTo>
                      <a:pt x="1302602" y="1398694"/>
                    </a:lnTo>
                    <a:lnTo>
                      <a:pt x="1290176" y="1406360"/>
                    </a:lnTo>
                    <a:lnTo>
                      <a:pt x="1277750" y="1413497"/>
                    </a:lnTo>
                    <a:lnTo>
                      <a:pt x="1264795" y="1420634"/>
                    </a:lnTo>
                    <a:lnTo>
                      <a:pt x="1252105" y="1427242"/>
                    </a:lnTo>
                    <a:lnTo>
                      <a:pt x="1239151" y="1433851"/>
                    </a:lnTo>
                    <a:lnTo>
                      <a:pt x="1226196" y="1439930"/>
                    </a:lnTo>
                    <a:lnTo>
                      <a:pt x="1212977" y="1446274"/>
                    </a:lnTo>
                    <a:lnTo>
                      <a:pt x="1200022" y="1451825"/>
                    </a:lnTo>
                    <a:lnTo>
                      <a:pt x="1186803" y="1457376"/>
                    </a:lnTo>
                    <a:lnTo>
                      <a:pt x="1173320" y="1462663"/>
                    </a:lnTo>
                    <a:lnTo>
                      <a:pt x="1160101" y="1467421"/>
                    </a:lnTo>
                    <a:lnTo>
                      <a:pt x="1146353" y="1472443"/>
                    </a:lnTo>
                    <a:lnTo>
                      <a:pt x="1132870" y="1476672"/>
                    </a:lnTo>
                    <a:lnTo>
                      <a:pt x="1119122" y="1480902"/>
                    </a:lnTo>
                    <a:lnTo>
                      <a:pt x="1105639" y="1484867"/>
                    </a:lnTo>
                    <a:lnTo>
                      <a:pt x="1091626" y="1488567"/>
                    </a:lnTo>
                    <a:lnTo>
                      <a:pt x="1077879" y="1491739"/>
                    </a:lnTo>
                    <a:lnTo>
                      <a:pt x="1063866" y="1494911"/>
                    </a:lnTo>
                    <a:lnTo>
                      <a:pt x="1049854" y="1497555"/>
                    </a:lnTo>
                    <a:lnTo>
                      <a:pt x="1035842" y="1500462"/>
                    </a:lnTo>
                    <a:lnTo>
                      <a:pt x="1021830" y="1502841"/>
                    </a:lnTo>
                    <a:lnTo>
                      <a:pt x="1007818" y="1504692"/>
                    </a:lnTo>
                    <a:lnTo>
                      <a:pt x="993541" y="1506542"/>
                    </a:lnTo>
                    <a:lnTo>
                      <a:pt x="979000" y="1507864"/>
                    </a:lnTo>
                    <a:lnTo>
                      <a:pt x="964988" y="1509185"/>
                    </a:lnTo>
                    <a:lnTo>
                      <a:pt x="950712" y="1510243"/>
                    </a:lnTo>
                    <a:lnTo>
                      <a:pt x="936435" y="1510771"/>
                    </a:lnTo>
                    <a:lnTo>
                      <a:pt x="922159" y="1511300"/>
                    </a:lnTo>
                    <a:lnTo>
                      <a:pt x="907618" y="1511300"/>
                    </a:lnTo>
                    <a:lnTo>
                      <a:pt x="888847" y="1511036"/>
                    </a:lnTo>
                    <a:lnTo>
                      <a:pt x="870076" y="1510507"/>
                    </a:lnTo>
                    <a:lnTo>
                      <a:pt x="851040" y="1508921"/>
                    </a:lnTo>
                    <a:lnTo>
                      <a:pt x="832269" y="1507335"/>
                    </a:lnTo>
                    <a:lnTo>
                      <a:pt x="816935" y="1505220"/>
                    </a:lnTo>
                    <a:lnTo>
                      <a:pt x="796049" y="1502841"/>
                    </a:lnTo>
                    <a:lnTo>
                      <a:pt x="785738" y="1501255"/>
                    </a:lnTo>
                    <a:lnTo>
                      <a:pt x="774899" y="1499669"/>
                    </a:lnTo>
                    <a:lnTo>
                      <a:pt x="768818" y="1498612"/>
                    </a:lnTo>
                    <a:lnTo>
                      <a:pt x="762737" y="1497026"/>
                    </a:lnTo>
                    <a:lnTo>
                      <a:pt x="755335" y="1495440"/>
                    </a:lnTo>
                    <a:lnTo>
                      <a:pt x="747932" y="1493590"/>
                    </a:lnTo>
                    <a:lnTo>
                      <a:pt x="733391" y="1490418"/>
                    </a:lnTo>
                    <a:lnTo>
                      <a:pt x="710919" y="1484867"/>
                    </a:lnTo>
                    <a:lnTo>
                      <a:pt x="700079" y="1482223"/>
                    </a:lnTo>
                    <a:lnTo>
                      <a:pt x="688975" y="1478787"/>
                    </a:lnTo>
                    <a:lnTo>
                      <a:pt x="677342" y="1475086"/>
                    </a:lnTo>
                    <a:lnTo>
                      <a:pt x="665710" y="1471121"/>
                    </a:lnTo>
                    <a:lnTo>
                      <a:pt x="653548" y="1466892"/>
                    </a:lnTo>
                    <a:lnTo>
                      <a:pt x="640858" y="1462663"/>
                    </a:lnTo>
                    <a:lnTo>
                      <a:pt x="628697" y="1457905"/>
                    </a:lnTo>
                    <a:lnTo>
                      <a:pt x="616799" y="1453147"/>
                    </a:lnTo>
                    <a:lnTo>
                      <a:pt x="602787" y="1447067"/>
                    </a:lnTo>
                    <a:lnTo>
                      <a:pt x="589304" y="1440723"/>
                    </a:lnTo>
                    <a:lnTo>
                      <a:pt x="575292" y="1434379"/>
                    </a:lnTo>
                    <a:lnTo>
                      <a:pt x="561544" y="1427507"/>
                    </a:lnTo>
                    <a:lnTo>
                      <a:pt x="548061" y="1420634"/>
                    </a:lnTo>
                    <a:lnTo>
                      <a:pt x="543302" y="1417462"/>
                    </a:lnTo>
                    <a:lnTo>
                      <a:pt x="531669" y="1411118"/>
                    </a:lnTo>
                    <a:lnTo>
                      <a:pt x="520036" y="1404510"/>
                    </a:lnTo>
                    <a:lnTo>
                      <a:pt x="508668" y="1397637"/>
                    </a:lnTo>
                    <a:lnTo>
                      <a:pt x="497564" y="1390500"/>
                    </a:lnTo>
                    <a:lnTo>
                      <a:pt x="486196" y="1383099"/>
                    </a:lnTo>
                    <a:lnTo>
                      <a:pt x="475356" y="1375697"/>
                    </a:lnTo>
                    <a:lnTo>
                      <a:pt x="464516" y="1368296"/>
                    </a:lnTo>
                    <a:lnTo>
                      <a:pt x="453941" y="1360366"/>
                    </a:lnTo>
                    <a:lnTo>
                      <a:pt x="443366" y="1351907"/>
                    </a:lnTo>
                    <a:lnTo>
                      <a:pt x="432790" y="1343713"/>
                    </a:lnTo>
                    <a:lnTo>
                      <a:pt x="422479" y="1335519"/>
                    </a:lnTo>
                    <a:lnTo>
                      <a:pt x="412433" y="1326796"/>
                    </a:lnTo>
                    <a:lnTo>
                      <a:pt x="402387" y="1317808"/>
                    </a:lnTo>
                    <a:lnTo>
                      <a:pt x="392604" y="1309085"/>
                    </a:lnTo>
                    <a:lnTo>
                      <a:pt x="383087" y="1299834"/>
                    </a:lnTo>
                    <a:lnTo>
                      <a:pt x="373569" y="1290582"/>
                    </a:lnTo>
                    <a:lnTo>
                      <a:pt x="369339" y="1285824"/>
                    </a:lnTo>
                    <a:lnTo>
                      <a:pt x="357971" y="1274458"/>
                    </a:lnTo>
                    <a:lnTo>
                      <a:pt x="347131" y="1262827"/>
                    </a:lnTo>
                    <a:lnTo>
                      <a:pt x="336291" y="1250668"/>
                    </a:lnTo>
                    <a:lnTo>
                      <a:pt x="325716" y="1238508"/>
                    </a:lnTo>
                    <a:lnTo>
                      <a:pt x="320429" y="1231636"/>
                    </a:lnTo>
                    <a:lnTo>
                      <a:pt x="315405" y="1224763"/>
                    </a:lnTo>
                    <a:lnTo>
                      <a:pt x="301393" y="1207317"/>
                    </a:lnTo>
                    <a:lnTo>
                      <a:pt x="294255" y="1198330"/>
                    </a:lnTo>
                    <a:lnTo>
                      <a:pt x="287646" y="1189078"/>
                    </a:lnTo>
                    <a:lnTo>
                      <a:pt x="286059" y="1186699"/>
                    </a:lnTo>
                    <a:lnTo>
                      <a:pt x="284737" y="1183791"/>
                    </a:lnTo>
                    <a:lnTo>
                      <a:pt x="277070" y="1172425"/>
                    </a:lnTo>
                    <a:lnTo>
                      <a:pt x="269403" y="1160795"/>
                    </a:lnTo>
                    <a:lnTo>
                      <a:pt x="262001" y="1149164"/>
                    </a:lnTo>
                    <a:lnTo>
                      <a:pt x="255127" y="1137005"/>
                    </a:lnTo>
                    <a:lnTo>
                      <a:pt x="247988" y="1125110"/>
                    </a:lnTo>
                    <a:lnTo>
                      <a:pt x="241379" y="1112950"/>
                    </a:lnTo>
                    <a:lnTo>
                      <a:pt x="234505" y="1100527"/>
                    </a:lnTo>
                    <a:lnTo>
                      <a:pt x="228424" y="1087839"/>
                    </a:lnTo>
                    <a:lnTo>
                      <a:pt x="222344" y="1075415"/>
                    </a:lnTo>
                    <a:lnTo>
                      <a:pt x="216263" y="1062727"/>
                    </a:lnTo>
                    <a:lnTo>
                      <a:pt x="210975" y="1049775"/>
                    </a:lnTo>
                    <a:lnTo>
                      <a:pt x="205423" y="1037087"/>
                    </a:lnTo>
                    <a:lnTo>
                      <a:pt x="200400" y="1023870"/>
                    </a:lnTo>
                    <a:lnTo>
                      <a:pt x="195377" y="1010653"/>
                    </a:lnTo>
                    <a:lnTo>
                      <a:pt x="190618" y="997437"/>
                    </a:lnTo>
                    <a:lnTo>
                      <a:pt x="186388" y="983956"/>
                    </a:lnTo>
                    <a:lnTo>
                      <a:pt x="182158" y="970475"/>
                    </a:lnTo>
                    <a:lnTo>
                      <a:pt x="178192" y="956729"/>
                    </a:lnTo>
                    <a:lnTo>
                      <a:pt x="174491" y="942984"/>
                    </a:lnTo>
                    <a:lnTo>
                      <a:pt x="171318" y="929239"/>
                    </a:lnTo>
                    <a:lnTo>
                      <a:pt x="167881" y="915229"/>
                    </a:lnTo>
                    <a:lnTo>
                      <a:pt x="165237" y="901219"/>
                    </a:lnTo>
                    <a:lnTo>
                      <a:pt x="162329" y="887210"/>
                    </a:lnTo>
                    <a:lnTo>
                      <a:pt x="160214" y="872936"/>
                    </a:lnTo>
                    <a:lnTo>
                      <a:pt x="158099" y="858662"/>
                    </a:lnTo>
                    <a:lnTo>
                      <a:pt x="156249" y="844388"/>
                    </a:lnTo>
                    <a:lnTo>
                      <a:pt x="154662" y="829585"/>
                    </a:lnTo>
                    <a:lnTo>
                      <a:pt x="153340" y="815047"/>
                    </a:lnTo>
                    <a:lnTo>
                      <a:pt x="152283" y="800509"/>
                    </a:lnTo>
                    <a:lnTo>
                      <a:pt x="151754" y="785706"/>
                    </a:lnTo>
                    <a:lnTo>
                      <a:pt x="151225" y="770903"/>
                    </a:lnTo>
                    <a:lnTo>
                      <a:pt x="151225" y="755836"/>
                    </a:lnTo>
                    <a:lnTo>
                      <a:pt x="0" y="755836"/>
                    </a:lnTo>
                    <a:lnTo>
                      <a:pt x="241643" y="393700"/>
                    </a:lnTo>
                    <a:close/>
                    <a:moveTo>
                      <a:pt x="906894" y="0"/>
                    </a:moveTo>
                    <a:lnTo>
                      <a:pt x="912182" y="264"/>
                    </a:lnTo>
                    <a:lnTo>
                      <a:pt x="917469" y="529"/>
                    </a:lnTo>
                    <a:lnTo>
                      <a:pt x="932539" y="793"/>
                    </a:lnTo>
                    <a:lnTo>
                      <a:pt x="947344" y="1586"/>
                    </a:lnTo>
                    <a:lnTo>
                      <a:pt x="962414" y="2380"/>
                    </a:lnTo>
                    <a:lnTo>
                      <a:pt x="977484" y="3702"/>
                    </a:lnTo>
                    <a:lnTo>
                      <a:pt x="989645" y="5288"/>
                    </a:lnTo>
                    <a:lnTo>
                      <a:pt x="1002335" y="6610"/>
                    </a:lnTo>
                    <a:lnTo>
                      <a:pt x="1020313" y="8725"/>
                    </a:lnTo>
                    <a:lnTo>
                      <a:pt x="1029038" y="10047"/>
                    </a:lnTo>
                    <a:lnTo>
                      <a:pt x="1038291" y="11369"/>
                    </a:lnTo>
                    <a:lnTo>
                      <a:pt x="1044636" y="12691"/>
                    </a:lnTo>
                    <a:lnTo>
                      <a:pt x="1050981" y="14277"/>
                    </a:lnTo>
                    <a:lnTo>
                      <a:pt x="1064465" y="17186"/>
                    </a:lnTo>
                    <a:lnTo>
                      <a:pt x="1077419" y="20358"/>
                    </a:lnTo>
                    <a:lnTo>
                      <a:pt x="1101478" y="26175"/>
                    </a:lnTo>
                    <a:lnTo>
                      <a:pt x="1113375" y="29348"/>
                    </a:lnTo>
                    <a:lnTo>
                      <a:pt x="1125008" y="32521"/>
                    </a:lnTo>
                    <a:lnTo>
                      <a:pt x="1134790" y="35693"/>
                    </a:lnTo>
                    <a:lnTo>
                      <a:pt x="1144572" y="38866"/>
                    </a:lnTo>
                    <a:lnTo>
                      <a:pt x="1157791" y="43625"/>
                    </a:lnTo>
                    <a:lnTo>
                      <a:pt x="1171274" y="48384"/>
                    </a:lnTo>
                    <a:lnTo>
                      <a:pt x="1184493" y="53408"/>
                    </a:lnTo>
                    <a:lnTo>
                      <a:pt x="1197448" y="58431"/>
                    </a:lnTo>
                    <a:lnTo>
                      <a:pt x="1206701" y="62397"/>
                    </a:lnTo>
                    <a:lnTo>
                      <a:pt x="1226794" y="71651"/>
                    </a:lnTo>
                    <a:lnTo>
                      <a:pt x="1246887" y="81434"/>
                    </a:lnTo>
                    <a:lnTo>
                      <a:pt x="1266716" y="91745"/>
                    </a:lnTo>
                    <a:lnTo>
                      <a:pt x="1285751" y="102321"/>
                    </a:lnTo>
                    <a:lnTo>
                      <a:pt x="1304786" y="113690"/>
                    </a:lnTo>
                    <a:lnTo>
                      <a:pt x="1323557" y="125588"/>
                    </a:lnTo>
                    <a:lnTo>
                      <a:pt x="1341800" y="138015"/>
                    </a:lnTo>
                    <a:lnTo>
                      <a:pt x="1359513" y="151234"/>
                    </a:lnTo>
                    <a:lnTo>
                      <a:pt x="1377227" y="164718"/>
                    </a:lnTo>
                    <a:lnTo>
                      <a:pt x="1394411" y="178731"/>
                    </a:lnTo>
                    <a:lnTo>
                      <a:pt x="1411067" y="193538"/>
                    </a:lnTo>
                    <a:lnTo>
                      <a:pt x="1427459" y="208608"/>
                    </a:lnTo>
                    <a:lnTo>
                      <a:pt x="1443322" y="224207"/>
                    </a:lnTo>
                    <a:lnTo>
                      <a:pt x="1458920" y="240336"/>
                    </a:lnTo>
                    <a:lnTo>
                      <a:pt x="1473725" y="257257"/>
                    </a:lnTo>
                    <a:lnTo>
                      <a:pt x="1488531" y="274178"/>
                    </a:lnTo>
                    <a:lnTo>
                      <a:pt x="1492496" y="279466"/>
                    </a:lnTo>
                    <a:lnTo>
                      <a:pt x="1509152" y="300353"/>
                    </a:lnTo>
                    <a:lnTo>
                      <a:pt x="1517348" y="311194"/>
                    </a:lnTo>
                    <a:lnTo>
                      <a:pt x="1525544" y="322034"/>
                    </a:lnTo>
                    <a:lnTo>
                      <a:pt x="1527130" y="325207"/>
                    </a:lnTo>
                    <a:lnTo>
                      <a:pt x="1528981" y="328115"/>
                    </a:lnTo>
                    <a:lnTo>
                      <a:pt x="1536648" y="339748"/>
                    </a:lnTo>
                    <a:lnTo>
                      <a:pt x="1544050" y="351382"/>
                    </a:lnTo>
                    <a:lnTo>
                      <a:pt x="1551453" y="362751"/>
                    </a:lnTo>
                    <a:lnTo>
                      <a:pt x="1558591" y="374913"/>
                    </a:lnTo>
                    <a:lnTo>
                      <a:pt x="1565465" y="386811"/>
                    </a:lnTo>
                    <a:lnTo>
                      <a:pt x="1572075" y="399237"/>
                    </a:lnTo>
                    <a:lnTo>
                      <a:pt x="1578684" y="411400"/>
                    </a:lnTo>
                    <a:lnTo>
                      <a:pt x="1585029" y="423826"/>
                    </a:lnTo>
                    <a:lnTo>
                      <a:pt x="1591110" y="436253"/>
                    </a:lnTo>
                    <a:lnTo>
                      <a:pt x="1596927" y="449208"/>
                    </a:lnTo>
                    <a:lnTo>
                      <a:pt x="1602214" y="461899"/>
                    </a:lnTo>
                    <a:lnTo>
                      <a:pt x="1607766" y="474854"/>
                    </a:lnTo>
                    <a:lnTo>
                      <a:pt x="1612789" y="488074"/>
                    </a:lnTo>
                    <a:lnTo>
                      <a:pt x="1617548" y="501294"/>
                    </a:lnTo>
                    <a:lnTo>
                      <a:pt x="1622571" y="514249"/>
                    </a:lnTo>
                    <a:lnTo>
                      <a:pt x="1626801" y="527734"/>
                    </a:lnTo>
                    <a:lnTo>
                      <a:pt x="1631032" y="541482"/>
                    </a:lnTo>
                    <a:lnTo>
                      <a:pt x="1634997" y="554702"/>
                    </a:lnTo>
                    <a:lnTo>
                      <a:pt x="1638170" y="568451"/>
                    </a:lnTo>
                    <a:lnTo>
                      <a:pt x="1641871" y="582463"/>
                    </a:lnTo>
                    <a:lnTo>
                      <a:pt x="1645044" y="596212"/>
                    </a:lnTo>
                    <a:lnTo>
                      <a:pt x="1647688" y="610225"/>
                    </a:lnTo>
                    <a:lnTo>
                      <a:pt x="1650596" y="624502"/>
                    </a:lnTo>
                    <a:lnTo>
                      <a:pt x="1652975" y="638515"/>
                    </a:lnTo>
                    <a:lnTo>
                      <a:pt x="1655090" y="652793"/>
                    </a:lnTo>
                    <a:lnTo>
                      <a:pt x="1656941" y="667334"/>
                    </a:lnTo>
                    <a:lnTo>
                      <a:pt x="1658263" y="681876"/>
                    </a:lnTo>
                    <a:lnTo>
                      <a:pt x="1659585" y="696154"/>
                    </a:lnTo>
                    <a:lnTo>
                      <a:pt x="1660642" y="710695"/>
                    </a:lnTo>
                    <a:lnTo>
                      <a:pt x="1661435" y="725501"/>
                    </a:lnTo>
                    <a:lnTo>
                      <a:pt x="1661700" y="740308"/>
                    </a:lnTo>
                    <a:lnTo>
                      <a:pt x="1661700" y="754849"/>
                    </a:lnTo>
                    <a:lnTo>
                      <a:pt x="1812925" y="754849"/>
                    </a:lnTo>
                    <a:lnTo>
                      <a:pt x="1571282" y="1117600"/>
                    </a:lnTo>
                    <a:lnTo>
                      <a:pt x="1329638" y="754849"/>
                    </a:lnTo>
                    <a:lnTo>
                      <a:pt x="1480864" y="754849"/>
                    </a:lnTo>
                    <a:lnTo>
                      <a:pt x="1480599" y="742158"/>
                    </a:lnTo>
                    <a:lnTo>
                      <a:pt x="1480070" y="729467"/>
                    </a:lnTo>
                    <a:lnTo>
                      <a:pt x="1479277" y="716512"/>
                    </a:lnTo>
                    <a:lnTo>
                      <a:pt x="1478484" y="704085"/>
                    </a:lnTo>
                    <a:lnTo>
                      <a:pt x="1477162" y="691394"/>
                    </a:lnTo>
                    <a:lnTo>
                      <a:pt x="1475576" y="678703"/>
                    </a:lnTo>
                    <a:lnTo>
                      <a:pt x="1473725" y="666277"/>
                    </a:lnTo>
                    <a:lnTo>
                      <a:pt x="1471610" y="654115"/>
                    </a:lnTo>
                    <a:lnTo>
                      <a:pt x="1469231" y="641952"/>
                    </a:lnTo>
                    <a:lnTo>
                      <a:pt x="1466851" y="629790"/>
                    </a:lnTo>
                    <a:lnTo>
                      <a:pt x="1463943" y="617628"/>
                    </a:lnTo>
                    <a:lnTo>
                      <a:pt x="1460771" y="605730"/>
                    </a:lnTo>
                    <a:lnTo>
                      <a:pt x="1457334" y="593832"/>
                    </a:lnTo>
                    <a:lnTo>
                      <a:pt x="1453897" y="581935"/>
                    </a:lnTo>
                    <a:lnTo>
                      <a:pt x="1449931" y="570301"/>
                    </a:lnTo>
                    <a:lnTo>
                      <a:pt x="1445965" y="558668"/>
                    </a:lnTo>
                    <a:lnTo>
                      <a:pt x="1441471" y="547299"/>
                    </a:lnTo>
                    <a:lnTo>
                      <a:pt x="1436976" y="535930"/>
                    </a:lnTo>
                    <a:lnTo>
                      <a:pt x="1432482" y="524825"/>
                    </a:lnTo>
                    <a:lnTo>
                      <a:pt x="1427194" y="513721"/>
                    </a:lnTo>
                    <a:lnTo>
                      <a:pt x="1421907" y="502616"/>
                    </a:lnTo>
                    <a:lnTo>
                      <a:pt x="1416619" y="492040"/>
                    </a:lnTo>
                    <a:lnTo>
                      <a:pt x="1410803" y="481464"/>
                    </a:lnTo>
                    <a:lnTo>
                      <a:pt x="1404986" y="470624"/>
                    </a:lnTo>
                    <a:lnTo>
                      <a:pt x="1398906" y="460313"/>
                    </a:lnTo>
                    <a:lnTo>
                      <a:pt x="1392561" y="450001"/>
                    </a:lnTo>
                    <a:lnTo>
                      <a:pt x="1385951" y="439954"/>
                    </a:lnTo>
                    <a:lnTo>
                      <a:pt x="1379342" y="429907"/>
                    </a:lnTo>
                    <a:lnTo>
                      <a:pt x="1372468" y="420125"/>
                    </a:lnTo>
                    <a:lnTo>
                      <a:pt x="1365065" y="410342"/>
                    </a:lnTo>
                    <a:lnTo>
                      <a:pt x="1357662" y="400824"/>
                    </a:lnTo>
                    <a:lnTo>
                      <a:pt x="1350524" y="391570"/>
                    </a:lnTo>
                    <a:lnTo>
                      <a:pt x="1349202" y="390248"/>
                    </a:lnTo>
                    <a:lnTo>
                      <a:pt x="1338363" y="377293"/>
                    </a:lnTo>
                    <a:lnTo>
                      <a:pt x="1326730" y="364602"/>
                    </a:lnTo>
                    <a:lnTo>
                      <a:pt x="1315097" y="352175"/>
                    </a:lnTo>
                    <a:lnTo>
                      <a:pt x="1302936" y="340277"/>
                    </a:lnTo>
                    <a:lnTo>
                      <a:pt x="1290510" y="328644"/>
                    </a:lnTo>
                    <a:lnTo>
                      <a:pt x="1277555" y="317804"/>
                    </a:lnTo>
                    <a:lnTo>
                      <a:pt x="1264601" y="306699"/>
                    </a:lnTo>
                    <a:lnTo>
                      <a:pt x="1251117" y="296387"/>
                    </a:lnTo>
                    <a:lnTo>
                      <a:pt x="1237369" y="286340"/>
                    </a:lnTo>
                    <a:lnTo>
                      <a:pt x="1223093" y="276822"/>
                    </a:lnTo>
                    <a:lnTo>
                      <a:pt x="1208816" y="267568"/>
                    </a:lnTo>
                    <a:lnTo>
                      <a:pt x="1194275" y="258579"/>
                    </a:lnTo>
                    <a:lnTo>
                      <a:pt x="1179206" y="250383"/>
                    </a:lnTo>
                    <a:lnTo>
                      <a:pt x="1163872" y="242451"/>
                    </a:lnTo>
                    <a:lnTo>
                      <a:pt x="1148802" y="234783"/>
                    </a:lnTo>
                    <a:lnTo>
                      <a:pt x="1132939" y="227909"/>
                    </a:lnTo>
                    <a:lnTo>
                      <a:pt x="1128709" y="226058"/>
                    </a:lnTo>
                    <a:lnTo>
                      <a:pt x="1117869" y="221828"/>
                    </a:lnTo>
                    <a:lnTo>
                      <a:pt x="1107294" y="217862"/>
                    </a:lnTo>
                    <a:lnTo>
                      <a:pt x="1096455" y="213896"/>
                    </a:lnTo>
                    <a:lnTo>
                      <a:pt x="1085615" y="210194"/>
                    </a:lnTo>
                    <a:lnTo>
                      <a:pt x="1073454" y="206229"/>
                    </a:lnTo>
                    <a:lnTo>
                      <a:pt x="1063672" y="203585"/>
                    </a:lnTo>
                    <a:lnTo>
                      <a:pt x="1054418" y="200676"/>
                    </a:lnTo>
                    <a:lnTo>
                      <a:pt x="1034590" y="196182"/>
                    </a:lnTo>
                    <a:lnTo>
                      <a:pt x="1026130" y="194066"/>
                    </a:lnTo>
                    <a:lnTo>
                      <a:pt x="1017141" y="192216"/>
                    </a:lnTo>
                    <a:lnTo>
                      <a:pt x="1007094" y="190365"/>
                    </a:lnTo>
                    <a:lnTo>
                      <a:pt x="997048" y="188778"/>
                    </a:lnTo>
                    <a:lnTo>
                      <a:pt x="976690" y="186134"/>
                    </a:lnTo>
                    <a:lnTo>
                      <a:pt x="961356" y="184019"/>
                    </a:lnTo>
                    <a:lnTo>
                      <a:pt x="948930" y="183226"/>
                    </a:lnTo>
                    <a:lnTo>
                      <a:pt x="936505" y="182169"/>
                    </a:lnTo>
                    <a:lnTo>
                      <a:pt x="923550" y="181904"/>
                    </a:lnTo>
                    <a:lnTo>
                      <a:pt x="911124" y="181640"/>
                    </a:lnTo>
                    <a:lnTo>
                      <a:pt x="899756" y="181640"/>
                    </a:lnTo>
                    <a:lnTo>
                      <a:pt x="888916" y="181904"/>
                    </a:lnTo>
                    <a:lnTo>
                      <a:pt x="877548" y="182169"/>
                    </a:lnTo>
                    <a:lnTo>
                      <a:pt x="866708" y="182697"/>
                    </a:lnTo>
                    <a:lnTo>
                      <a:pt x="855604" y="183755"/>
                    </a:lnTo>
                    <a:lnTo>
                      <a:pt x="844765" y="184548"/>
                    </a:lnTo>
                    <a:lnTo>
                      <a:pt x="833661" y="186134"/>
                    </a:lnTo>
                    <a:lnTo>
                      <a:pt x="822821" y="187721"/>
                    </a:lnTo>
                    <a:lnTo>
                      <a:pt x="811982" y="189307"/>
                    </a:lnTo>
                    <a:lnTo>
                      <a:pt x="801142" y="190894"/>
                    </a:lnTo>
                    <a:lnTo>
                      <a:pt x="790302" y="193273"/>
                    </a:lnTo>
                    <a:lnTo>
                      <a:pt x="779463" y="195653"/>
                    </a:lnTo>
                    <a:lnTo>
                      <a:pt x="768888" y="198032"/>
                    </a:lnTo>
                    <a:lnTo>
                      <a:pt x="758312" y="200676"/>
                    </a:lnTo>
                    <a:lnTo>
                      <a:pt x="747473" y="203849"/>
                    </a:lnTo>
                    <a:lnTo>
                      <a:pt x="737162" y="206757"/>
                    </a:lnTo>
                    <a:lnTo>
                      <a:pt x="726587" y="210194"/>
                    </a:lnTo>
                    <a:lnTo>
                      <a:pt x="716276" y="213896"/>
                    </a:lnTo>
                    <a:lnTo>
                      <a:pt x="705965" y="217598"/>
                    </a:lnTo>
                    <a:lnTo>
                      <a:pt x="695390" y="221563"/>
                    </a:lnTo>
                    <a:lnTo>
                      <a:pt x="685079" y="225794"/>
                    </a:lnTo>
                    <a:lnTo>
                      <a:pt x="675033" y="230024"/>
                    </a:lnTo>
                    <a:lnTo>
                      <a:pt x="664986" y="234519"/>
                    </a:lnTo>
                    <a:lnTo>
                      <a:pt x="654940" y="239542"/>
                    </a:lnTo>
                    <a:lnTo>
                      <a:pt x="644893" y="244302"/>
                    </a:lnTo>
                    <a:lnTo>
                      <a:pt x="635111" y="249589"/>
                    </a:lnTo>
                    <a:lnTo>
                      <a:pt x="625329" y="254877"/>
                    </a:lnTo>
                    <a:lnTo>
                      <a:pt x="615547" y="260430"/>
                    </a:lnTo>
                    <a:lnTo>
                      <a:pt x="606029" y="266511"/>
                    </a:lnTo>
                    <a:lnTo>
                      <a:pt x="596512" y="272327"/>
                    </a:lnTo>
                    <a:lnTo>
                      <a:pt x="586994" y="278673"/>
                    </a:lnTo>
                    <a:lnTo>
                      <a:pt x="577476" y="285283"/>
                    </a:lnTo>
                    <a:lnTo>
                      <a:pt x="574039" y="287662"/>
                    </a:lnTo>
                    <a:lnTo>
                      <a:pt x="570074" y="290042"/>
                    </a:lnTo>
                    <a:lnTo>
                      <a:pt x="565843" y="292157"/>
                    </a:lnTo>
                    <a:lnTo>
                      <a:pt x="561878" y="294008"/>
                    </a:lnTo>
                    <a:lnTo>
                      <a:pt x="557383" y="295859"/>
                    </a:lnTo>
                    <a:lnTo>
                      <a:pt x="553153" y="296916"/>
                    </a:lnTo>
                    <a:lnTo>
                      <a:pt x="548923" y="298503"/>
                    </a:lnTo>
                    <a:lnTo>
                      <a:pt x="544693" y="299560"/>
                    </a:lnTo>
                    <a:lnTo>
                      <a:pt x="540463" y="300353"/>
                    </a:lnTo>
                    <a:lnTo>
                      <a:pt x="536233" y="300882"/>
                    </a:lnTo>
                    <a:lnTo>
                      <a:pt x="531474" y="301411"/>
                    </a:lnTo>
                    <a:lnTo>
                      <a:pt x="527244" y="301675"/>
                    </a:lnTo>
                    <a:lnTo>
                      <a:pt x="523014" y="301411"/>
                    </a:lnTo>
                    <a:lnTo>
                      <a:pt x="518519" y="301411"/>
                    </a:lnTo>
                    <a:lnTo>
                      <a:pt x="514289" y="300618"/>
                    </a:lnTo>
                    <a:lnTo>
                      <a:pt x="510059" y="300089"/>
                    </a:lnTo>
                    <a:lnTo>
                      <a:pt x="505829" y="299296"/>
                    </a:lnTo>
                    <a:lnTo>
                      <a:pt x="501335" y="298238"/>
                    </a:lnTo>
                    <a:lnTo>
                      <a:pt x="497369" y="296916"/>
                    </a:lnTo>
                    <a:lnTo>
                      <a:pt x="493139" y="295594"/>
                    </a:lnTo>
                    <a:lnTo>
                      <a:pt x="489173" y="293744"/>
                    </a:lnTo>
                    <a:lnTo>
                      <a:pt x="485208" y="291893"/>
                    </a:lnTo>
                    <a:lnTo>
                      <a:pt x="481242" y="290042"/>
                    </a:lnTo>
                    <a:lnTo>
                      <a:pt x="477805" y="287662"/>
                    </a:lnTo>
                    <a:lnTo>
                      <a:pt x="474104" y="285283"/>
                    </a:lnTo>
                    <a:lnTo>
                      <a:pt x="470402" y="282639"/>
                    </a:lnTo>
                    <a:lnTo>
                      <a:pt x="466701" y="279731"/>
                    </a:lnTo>
                    <a:lnTo>
                      <a:pt x="463264" y="276558"/>
                    </a:lnTo>
                    <a:lnTo>
                      <a:pt x="460356" y="273649"/>
                    </a:lnTo>
                    <a:lnTo>
                      <a:pt x="457183" y="270212"/>
                    </a:lnTo>
                    <a:lnTo>
                      <a:pt x="454275" y="266511"/>
                    </a:lnTo>
                    <a:lnTo>
                      <a:pt x="451367" y="262809"/>
                    </a:lnTo>
                    <a:lnTo>
                      <a:pt x="448987" y="258843"/>
                    </a:lnTo>
                    <a:lnTo>
                      <a:pt x="446608" y="254877"/>
                    </a:lnTo>
                    <a:lnTo>
                      <a:pt x="444493" y="251176"/>
                    </a:lnTo>
                    <a:lnTo>
                      <a:pt x="442642" y="246681"/>
                    </a:lnTo>
                    <a:lnTo>
                      <a:pt x="440792" y="242451"/>
                    </a:lnTo>
                    <a:lnTo>
                      <a:pt x="439205" y="238220"/>
                    </a:lnTo>
                    <a:lnTo>
                      <a:pt x="438148" y="233990"/>
                    </a:lnTo>
                    <a:lnTo>
                      <a:pt x="437090" y="229760"/>
                    </a:lnTo>
                    <a:lnTo>
                      <a:pt x="436297" y="225529"/>
                    </a:lnTo>
                    <a:lnTo>
                      <a:pt x="435768" y="221299"/>
                    </a:lnTo>
                    <a:lnTo>
                      <a:pt x="435240" y="216804"/>
                    </a:lnTo>
                    <a:lnTo>
                      <a:pt x="434975" y="212310"/>
                    </a:lnTo>
                    <a:lnTo>
                      <a:pt x="434975" y="208079"/>
                    </a:lnTo>
                    <a:lnTo>
                      <a:pt x="435240" y="203849"/>
                    </a:lnTo>
                    <a:lnTo>
                      <a:pt x="436033" y="199354"/>
                    </a:lnTo>
                    <a:lnTo>
                      <a:pt x="436562" y="194860"/>
                    </a:lnTo>
                    <a:lnTo>
                      <a:pt x="437355" y="190629"/>
                    </a:lnTo>
                    <a:lnTo>
                      <a:pt x="438412" y="186663"/>
                    </a:lnTo>
                    <a:lnTo>
                      <a:pt x="439734" y="182433"/>
                    </a:lnTo>
                    <a:lnTo>
                      <a:pt x="441056" y="178203"/>
                    </a:lnTo>
                    <a:lnTo>
                      <a:pt x="442907" y="174237"/>
                    </a:lnTo>
                    <a:lnTo>
                      <a:pt x="444757" y="170271"/>
                    </a:lnTo>
                    <a:lnTo>
                      <a:pt x="446608" y="166305"/>
                    </a:lnTo>
                    <a:lnTo>
                      <a:pt x="448987" y="162603"/>
                    </a:lnTo>
                    <a:lnTo>
                      <a:pt x="451367" y="159166"/>
                    </a:lnTo>
                    <a:lnTo>
                      <a:pt x="454011" y="155465"/>
                    </a:lnTo>
                    <a:lnTo>
                      <a:pt x="456919" y="152027"/>
                    </a:lnTo>
                    <a:lnTo>
                      <a:pt x="460091" y="148590"/>
                    </a:lnTo>
                    <a:lnTo>
                      <a:pt x="463000" y="145418"/>
                    </a:lnTo>
                    <a:lnTo>
                      <a:pt x="466437" y="142245"/>
                    </a:lnTo>
                    <a:lnTo>
                      <a:pt x="470138" y="139601"/>
                    </a:lnTo>
                    <a:lnTo>
                      <a:pt x="473839" y="136693"/>
                    </a:lnTo>
                    <a:lnTo>
                      <a:pt x="486001" y="128232"/>
                    </a:lnTo>
                    <a:lnTo>
                      <a:pt x="498162" y="120300"/>
                    </a:lnTo>
                    <a:lnTo>
                      <a:pt x="510588" y="112368"/>
                    </a:lnTo>
                    <a:lnTo>
                      <a:pt x="522749" y="105229"/>
                    </a:lnTo>
                    <a:lnTo>
                      <a:pt x="535440" y="97826"/>
                    </a:lnTo>
                    <a:lnTo>
                      <a:pt x="548130" y="90688"/>
                    </a:lnTo>
                    <a:lnTo>
                      <a:pt x="560820" y="83813"/>
                    </a:lnTo>
                    <a:lnTo>
                      <a:pt x="573511" y="77468"/>
                    </a:lnTo>
                    <a:lnTo>
                      <a:pt x="586730" y="71387"/>
                    </a:lnTo>
                    <a:lnTo>
                      <a:pt x="599949" y="65306"/>
                    </a:lnTo>
                    <a:lnTo>
                      <a:pt x="612903" y="59489"/>
                    </a:lnTo>
                    <a:lnTo>
                      <a:pt x="626122" y="53937"/>
                    </a:lnTo>
                    <a:lnTo>
                      <a:pt x="639341" y="48649"/>
                    </a:lnTo>
                    <a:lnTo>
                      <a:pt x="652825" y="43890"/>
                    </a:lnTo>
                    <a:lnTo>
                      <a:pt x="666572" y="39395"/>
                    </a:lnTo>
                    <a:lnTo>
                      <a:pt x="680056" y="34636"/>
                    </a:lnTo>
                    <a:lnTo>
                      <a:pt x="693539" y="30670"/>
                    </a:lnTo>
                    <a:lnTo>
                      <a:pt x="707287" y="26704"/>
                    </a:lnTo>
                    <a:lnTo>
                      <a:pt x="721035" y="23267"/>
                    </a:lnTo>
                    <a:lnTo>
                      <a:pt x="735047" y="19830"/>
                    </a:lnTo>
                    <a:lnTo>
                      <a:pt x="748795" y="16657"/>
                    </a:lnTo>
                    <a:lnTo>
                      <a:pt x="762807" y="14013"/>
                    </a:lnTo>
                    <a:lnTo>
                      <a:pt x="776819" y="11369"/>
                    </a:lnTo>
                    <a:lnTo>
                      <a:pt x="790831" y="9254"/>
                    </a:lnTo>
                    <a:lnTo>
                      <a:pt x="805108" y="7139"/>
                    </a:lnTo>
                    <a:lnTo>
                      <a:pt x="819120" y="5288"/>
                    </a:lnTo>
                    <a:lnTo>
                      <a:pt x="833396" y="3702"/>
                    </a:lnTo>
                    <a:lnTo>
                      <a:pt x="847408" y="2380"/>
                    </a:lnTo>
                    <a:lnTo>
                      <a:pt x="861685" y="1586"/>
                    </a:lnTo>
                    <a:lnTo>
                      <a:pt x="876226" y="793"/>
                    </a:lnTo>
                    <a:lnTo>
                      <a:pt x="890502" y="264"/>
                    </a:lnTo>
                    <a:lnTo>
                      <a:pt x="904779" y="264"/>
                    </a:lnTo>
                    <a:lnTo>
                      <a:pt x="906894" y="0"/>
                    </a:lnTo>
                    <a:close/>
                  </a:path>
                </a:pathLst>
              </a:custGeom>
              <a:solidFill>
                <a:schemeClr val="bg1"/>
              </a:solidFill>
              <a:ln>
                <a:noFill/>
              </a:ln>
              <a:effectLst/>
            </p:spPr>
            <p:txBody>
              <a:bodyPr anchor="ctr">
                <a:scene3d>
                  <a:camera prst="orthographicFront"/>
                  <a:lightRig rig="threePt" dir="t"/>
                </a:scene3d>
                <a:sp3d>
                  <a:contourClr>
                    <a:srgbClr val="FFFFFF"/>
                  </a:contourClr>
                </a:sp3d>
              </a:bodyPr>
              <a:lstStyle/>
              <a:p>
                <a:pPr algn="ctr">
                  <a:defRPr/>
                </a:pPr>
                <a:endParaRPr lang="zh-CN" altLang="en-US" sz="2400" dirty="0">
                  <a:solidFill>
                    <a:srgbClr val="FFFFFF"/>
                  </a:solidFill>
                  <a:latin typeface="微软雅黑" panose="020B0503020204020204" pitchFamily="34" charset="-122"/>
                  <a:ea typeface="微软雅黑" panose="020B0503020204020204" pitchFamily="34" charset="-122"/>
                  <a:cs typeface="+mn-ea"/>
                  <a:sym typeface="+mn-lt"/>
                </a:endParaRPr>
              </a:p>
            </p:txBody>
          </p:sp>
        </p:grpSp>
      </p:grpSp>
      <p:grpSp>
        <p:nvGrpSpPr>
          <p:cNvPr id="13" name="组合 5"/>
          <p:cNvGrpSpPr/>
          <p:nvPr/>
        </p:nvGrpSpPr>
        <p:grpSpPr>
          <a:xfrm>
            <a:off x="3427523" y="927462"/>
            <a:ext cx="1548764" cy="1472564"/>
            <a:chOff x="1015628" y="1995237"/>
            <a:chExt cx="1735863" cy="2136095"/>
          </a:xfrm>
        </p:grpSpPr>
        <p:sp>
          <p:nvSpPr>
            <p:cNvPr id="14" name="MH_Other_4"/>
            <p:cNvSpPr>
              <a:spLocks noChangeShapeType="1"/>
            </p:cNvSpPr>
            <p:nvPr>
              <p:custDataLst>
                <p:tags r:id="rId3"/>
              </p:custDataLst>
            </p:nvPr>
          </p:nvSpPr>
          <p:spPr bwMode="blackWhite">
            <a:xfrm flipH="1">
              <a:off x="1055532" y="1995237"/>
              <a:ext cx="685371" cy="1640666"/>
            </a:xfrm>
            <a:prstGeom prst="line">
              <a:avLst/>
            </a:prstGeom>
            <a:gradFill>
              <a:gsLst>
                <a:gs pos="33000">
                  <a:srgbClr val="F9F9F9"/>
                </a:gs>
                <a:gs pos="100000">
                  <a:srgbClr val="D7D7D7"/>
                </a:gs>
              </a:gsLst>
              <a:lin ang="5400000" scaled="0"/>
            </a:gradFill>
            <a:ln w="3175">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93267" tIns="46634" rIns="93267" bIns="46634" anchor="ctr"/>
            <a:lstStyle/>
            <a:p>
              <a:pPr>
                <a:lnSpc>
                  <a:spcPct val="120000"/>
                </a:lnSpc>
                <a:defRPr/>
              </a:pPr>
              <a:endParaRPr lang="zh-CN" altLang="en-US" sz="935" dirty="0">
                <a:solidFill>
                  <a:srgbClr val="4D4D4D"/>
                </a:solidFill>
                <a:latin typeface="微软雅黑" panose="020B0503020204020204" pitchFamily="34" charset="-122"/>
                <a:ea typeface="微软雅黑" panose="020B0503020204020204" pitchFamily="34" charset="-122"/>
                <a:cs typeface="+mn-ea"/>
                <a:sym typeface="+mn-lt"/>
              </a:endParaRPr>
            </a:p>
          </p:txBody>
        </p:sp>
        <p:sp>
          <p:nvSpPr>
            <p:cNvPr id="15" name="MH_Other_5"/>
            <p:cNvSpPr>
              <a:spLocks noChangeShapeType="1"/>
            </p:cNvSpPr>
            <p:nvPr>
              <p:custDataLst>
                <p:tags r:id="rId4"/>
              </p:custDataLst>
            </p:nvPr>
          </p:nvSpPr>
          <p:spPr bwMode="blackWhite">
            <a:xfrm flipH="1">
              <a:off x="1754986" y="1995237"/>
              <a:ext cx="0" cy="1631278"/>
            </a:xfrm>
            <a:prstGeom prst="line">
              <a:avLst/>
            </a:prstGeom>
            <a:gradFill>
              <a:gsLst>
                <a:gs pos="33000">
                  <a:srgbClr val="F9F9F9"/>
                </a:gs>
                <a:gs pos="100000">
                  <a:srgbClr val="D7D7D7"/>
                </a:gs>
              </a:gsLst>
              <a:lin ang="5400000" scaled="0"/>
            </a:gradFill>
            <a:ln w="3175">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93267" tIns="46634" rIns="93267" bIns="46634" anchor="ctr"/>
            <a:lstStyle/>
            <a:p>
              <a:pPr>
                <a:lnSpc>
                  <a:spcPct val="120000"/>
                </a:lnSpc>
                <a:defRPr/>
              </a:pPr>
              <a:endParaRPr lang="zh-CN" altLang="en-US" sz="935" dirty="0">
                <a:solidFill>
                  <a:srgbClr val="4D4D4D"/>
                </a:solidFill>
                <a:latin typeface="微软雅黑" panose="020B0503020204020204" pitchFamily="34" charset="-122"/>
                <a:ea typeface="微软雅黑" panose="020B0503020204020204" pitchFamily="34" charset="-122"/>
                <a:cs typeface="+mn-ea"/>
                <a:sym typeface="+mn-lt"/>
              </a:endParaRPr>
            </a:p>
          </p:txBody>
        </p:sp>
        <p:sp>
          <p:nvSpPr>
            <p:cNvPr id="16" name="MH_Other_6"/>
            <p:cNvSpPr>
              <a:spLocks noChangeShapeType="1"/>
            </p:cNvSpPr>
            <p:nvPr>
              <p:custDataLst>
                <p:tags r:id="rId5"/>
              </p:custDataLst>
            </p:nvPr>
          </p:nvSpPr>
          <p:spPr bwMode="blackWhite">
            <a:xfrm>
              <a:off x="1762027" y="1999929"/>
              <a:ext cx="713537" cy="1589029"/>
            </a:xfrm>
            <a:prstGeom prst="line">
              <a:avLst/>
            </a:prstGeom>
            <a:gradFill>
              <a:gsLst>
                <a:gs pos="33000">
                  <a:srgbClr val="F9F9F9"/>
                </a:gs>
                <a:gs pos="100000">
                  <a:srgbClr val="D7D7D7"/>
                </a:gs>
              </a:gsLst>
              <a:lin ang="5400000" scaled="0"/>
            </a:gradFill>
            <a:ln w="3175">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93267" tIns="46634" rIns="93267" bIns="46634" anchor="ctr"/>
            <a:lstStyle/>
            <a:p>
              <a:pPr>
                <a:lnSpc>
                  <a:spcPct val="120000"/>
                </a:lnSpc>
                <a:defRPr/>
              </a:pPr>
              <a:endParaRPr lang="zh-CN" altLang="en-US" sz="935" dirty="0">
                <a:solidFill>
                  <a:srgbClr val="4D4D4D"/>
                </a:solidFill>
                <a:latin typeface="微软雅黑" panose="020B0503020204020204" pitchFamily="34" charset="-122"/>
                <a:ea typeface="微软雅黑" panose="020B0503020204020204" pitchFamily="34" charset="-122"/>
                <a:cs typeface="+mn-ea"/>
                <a:sym typeface="+mn-lt"/>
              </a:endParaRPr>
            </a:p>
          </p:txBody>
        </p:sp>
        <p:sp>
          <p:nvSpPr>
            <p:cNvPr id="17" name="MH_SubTitle_2"/>
            <p:cNvSpPr/>
            <p:nvPr>
              <p:custDataLst>
                <p:tags r:id="rId6"/>
              </p:custDataLst>
            </p:nvPr>
          </p:nvSpPr>
          <p:spPr bwMode="blackWhite">
            <a:xfrm flipH="1">
              <a:off x="1015628" y="3598348"/>
              <a:ext cx="1544432" cy="497598"/>
            </a:xfrm>
            <a:custGeom>
              <a:avLst/>
              <a:gdLst>
                <a:gd name="T0" fmla="*/ 4 w 830"/>
                <a:gd name="T1" fmla="*/ 0 h 276"/>
                <a:gd name="T2" fmla="*/ 0 w 830"/>
                <a:gd name="T3" fmla="*/ 28 h 276"/>
                <a:gd name="T4" fmla="*/ 4 w 830"/>
                <a:gd name="T5" fmla="*/ 65 h 276"/>
                <a:gd name="T6" fmla="*/ 16 w 830"/>
                <a:gd name="T7" fmla="*/ 102 h 276"/>
                <a:gd name="T8" fmla="*/ 38 w 830"/>
                <a:gd name="T9" fmla="*/ 139 h 276"/>
                <a:gd name="T10" fmla="*/ 74 w 830"/>
                <a:gd name="T11" fmla="*/ 172 h 276"/>
                <a:gd name="T12" fmla="*/ 117 w 830"/>
                <a:gd name="T13" fmla="*/ 202 h 276"/>
                <a:gd name="T14" fmla="*/ 161 w 830"/>
                <a:gd name="T15" fmla="*/ 223 h 276"/>
                <a:gd name="T16" fmla="*/ 197 w 830"/>
                <a:gd name="T17" fmla="*/ 237 h 276"/>
                <a:gd name="T18" fmla="*/ 239 w 830"/>
                <a:gd name="T19" fmla="*/ 251 h 276"/>
                <a:gd name="T20" fmla="*/ 278 w 830"/>
                <a:gd name="T21" fmla="*/ 260 h 276"/>
                <a:gd name="T22" fmla="*/ 317 w 830"/>
                <a:gd name="T23" fmla="*/ 266 h 276"/>
                <a:gd name="T24" fmla="*/ 354 w 830"/>
                <a:gd name="T25" fmla="*/ 270 h 276"/>
                <a:gd name="T26" fmla="*/ 402 w 830"/>
                <a:gd name="T27" fmla="*/ 275 h 276"/>
                <a:gd name="T28" fmla="*/ 447 w 830"/>
                <a:gd name="T29" fmla="*/ 273 h 276"/>
                <a:gd name="T30" fmla="*/ 490 w 830"/>
                <a:gd name="T31" fmla="*/ 270 h 276"/>
                <a:gd name="T32" fmla="*/ 541 w 830"/>
                <a:gd name="T33" fmla="*/ 265 h 276"/>
                <a:gd name="T34" fmla="*/ 579 w 830"/>
                <a:gd name="T35" fmla="*/ 255 h 276"/>
                <a:gd name="T36" fmla="*/ 620 w 830"/>
                <a:gd name="T37" fmla="*/ 244 h 276"/>
                <a:gd name="T38" fmla="*/ 659 w 830"/>
                <a:gd name="T39" fmla="*/ 230 h 276"/>
                <a:gd name="T40" fmla="*/ 686 w 830"/>
                <a:gd name="T41" fmla="*/ 219 h 276"/>
                <a:gd name="T42" fmla="*/ 715 w 830"/>
                <a:gd name="T43" fmla="*/ 201 h 276"/>
                <a:gd name="T44" fmla="*/ 737 w 830"/>
                <a:gd name="T45" fmla="*/ 186 h 276"/>
                <a:gd name="T46" fmla="*/ 762 w 830"/>
                <a:gd name="T47" fmla="*/ 166 h 276"/>
                <a:gd name="T48" fmla="*/ 785 w 830"/>
                <a:gd name="T49" fmla="*/ 147 h 276"/>
                <a:gd name="T50" fmla="*/ 800 w 830"/>
                <a:gd name="T51" fmla="*/ 125 h 276"/>
                <a:gd name="T52" fmla="*/ 814 w 830"/>
                <a:gd name="T53" fmla="*/ 100 h 276"/>
                <a:gd name="T54" fmla="*/ 824 w 830"/>
                <a:gd name="T55" fmla="*/ 73 h 276"/>
                <a:gd name="T56" fmla="*/ 829 w 830"/>
                <a:gd name="T57" fmla="*/ 40 h 276"/>
                <a:gd name="T58" fmla="*/ 827 w 830"/>
                <a:gd name="T59" fmla="*/ 1 h 276"/>
                <a:gd name="T60" fmla="*/ 4 w 830"/>
                <a:gd name="T61" fmla="*/ 0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30" h="276">
                  <a:moveTo>
                    <a:pt x="4" y="0"/>
                  </a:moveTo>
                  <a:lnTo>
                    <a:pt x="0" y="28"/>
                  </a:lnTo>
                  <a:lnTo>
                    <a:pt x="4" y="65"/>
                  </a:lnTo>
                  <a:lnTo>
                    <a:pt x="16" y="102"/>
                  </a:lnTo>
                  <a:lnTo>
                    <a:pt x="38" y="139"/>
                  </a:lnTo>
                  <a:lnTo>
                    <a:pt x="74" y="172"/>
                  </a:lnTo>
                  <a:lnTo>
                    <a:pt x="117" y="202"/>
                  </a:lnTo>
                  <a:lnTo>
                    <a:pt x="161" y="223"/>
                  </a:lnTo>
                  <a:lnTo>
                    <a:pt x="197" y="237"/>
                  </a:lnTo>
                  <a:lnTo>
                    <a:pt x="239" y="251"/>
                  </a:lnTo>
                  <a:lnTo>
                    <a:pt x="278" y="260"/>
                  </a:lnTo>
                  <a:lnTo>
                    <a:pt x="317" y="266"/>
                  </a:lnTo>
                  <a:lnTo>
                    <a:pt x="354" y="270"/>
                  </a:lnTo>
                  <a:lnTo>
                    <a:pt x="402" y="275"/>
                  </a:lnTo>
                  <a:lnTo>
                    <a:pt x="447" y="273"/>
                  </a:lnTo>
                  <a:lnTo>
                    <a:pt x="490" y="270"/>
                  </a:lnTo>
                  <a:lnTo>
                    <a:pt x="541" y="265"/>
                  </a:lnTo>
                  <a:lnTo>
                    <a:pt x="579" y="255"/>
                  </a:lnTo>
                  <a:lnTo>
                    <a:pt x="620" y="244"/>
                  </a:lnTo>
                  <a:lnTo>
                    <a:pt x="659" y="230"/>
                  </a:lnTo>
                  <a:lnTo>
                    <a:pt x="686" y="219"/>
                  </a:lnTo>
                  <a:lnTo>
                    <a:pt x="715" y="201"/>
                  </a:lnTo>
                  <a:lnTo>
                    <a:pt x="737" y="186"/>
                  </a:lnTo>
                  <a:lnTo>
                    <a:pt x="762" y="166"/>
                  </a:lnTo>
                  <a:lnTo>
                    <a:pt x="785" y="147"/>
                  </a:lnTo>
                  <a:lnTo>
                    <a:pt x="800" y="125"/>
                  </a:lnTo>
                  <a:lnTo>
                    <a:pt x="814" y="100"/>
                  </a:lnTo>
                  <a:lnTo>
                    <a:pt x="824" y="73"/>
                  </a:lnTo>
                  <a:lnTo>
                    <a:pt x="829" y="40"/>
                  </a:lnTo>
                  <a:lnTo>
                    <a:pt x="827" y="1"/>
                  </a:lnTo>
                  <a:lnTo>
                    <a:pt x="4" y="0"/>
                  </a:lnTo>
                </a:path>
              </a:pathLst>
            </a:custGeom>
            <a:solidFill>
              <a:srgbClr val="18478F"/>
            </a:solidFill>
            <a:ln w="28575" cap="flat">
              <a:noFill/>
              <a:prstDash val="solid"/>
              <a:miter lim="800000"/>
            </a:ln>
            <a:effectLst/>
          </p:spPr>
          <p:txBody>
            <a:bodyPr vert="horz" wrap="square" lIns="121882" tIns="60941" rIns="121882" bIns="60941" numCol="1" anchor="t" anchorCtr="0" compatLnSpc="1"/>
            <a:lstStyle/>
            <a:p>
              <a:r>
                <a:rPr lang="en-US" altLang="zh-CN" sz="2400" dirty="0">
                  <a:solidFill>
                    <a:prstClr val="black"/>
                  </a:solidFill>
                  <a:latin typeface="微软雅黑" panose="020B0503020204020204" pitchFamily="34" charset="-122"/>
                  <a:ea typeface="微软雅黑" panose="020B0503020204020204" pitchFamily="34" charset="-122"/>
                  <a:cs typeface="+mn-ea"/>
                  <a:sym typeface="+mn-lt"/>
                </a:rPr>
                <a:t> </a:t>
              </a:r>
              <a:endParaRPr lang="zh-CN" altLang="en-US" sz="2400"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18" name="文本框 17"/>
            <p:cNvSpPr txBox="1"/>
            <p:nvPr/>
          </p:nvSpPr>
          <p:spPr>
            <a:xfrm>
              <a:off x="1356786" y="3552884"/>
              <a:ext cx="1394705" cy="578448"/>
            </a:xfrm>
            <a:prstGeom prst="rect">
              <a:avLst/>
            </a:prstGeom>
            <a:noFill/>
          </p:spPr>
          <p:txBody>
            <a:bodyPr wrap="square" rtlCol="0">
              <a:spAutoFit/>
            </a:bodyPr>
            <a:lstStyle/>
            <a:p>
              <a:pPr algn="l"/>
              <a:r>
                <a:rPr lang="en-US" altLang="zh-CN" sz="2000">
                  <a:solidFill>
                    <a:schemeClr val="bg1"/>
                  </a:solidFill>
                  <a:latin typeface="微软雅黑" panose="020B0503020204020204" pitchFamily="34" charset="-122"/>
                  <a:ea typeface="微软雅黑" panose="020B0503020204020204" pitchFamily="34" charset="-122"/>
                  <a:sym typeface="+mn-ea"/>
                </a:rPr>
                <a:t>35%</a:t>
              </a:r>
              <a:endParaRPr lang="en-US" altLang="zh-CN" sz="2000" dirty="0">
                <a:solidFill>
                  <a:schemeClr val="bg1"/>
                </a:solidFill>
                <a:latin typeface="微软雅黑" panose="020B0503020204020204" pitchFamily="34" charset="-122"/>
                <a:ea typeface="微软雅黑" panose="020B0503020204020204" pitchFamily="34" charset="-122"/>
                <a:cs typeface="+mn-ea"/>
                <a:sym typeface="+mn-ea"/>
              </a:endParaRPr>
            </a:p>
          </p:txBody>
        </p:sp>
      </p:grpSp>
      <p:grpSp>
        <p:nvGrpSpPr>
          <p:cNvPr id="19" name="组合 6"/>
          <p:cNvGrpSpPr/>
          <p:nvPr/>
        </p:nvGrpSpPr>
        <p:grpSpPr>
          <a:xfrm>
            <a:off x="253158" y="1806937"/>
            <a:ext cx="1379855" cy="1501140"/>
            <a:chOff x="4508204" y="3173512"/>
            <a:chExt cx="1546780" cy="2177921"/>
          </a:xfrm>
        </p:grpSpPr>
        <p:sp>
          <p:nvSpPr>
            <p:cNvPr id="20" name="MH_Other_7"/>
            <p:cNvSpPr>
              <a:spLocks noChangeShapeType="1"/>
            </p:cNvSpPr>
            <p:nvPr>
              <p:custDataLst>
                <p:tags r:id="rId7"/>
              </p:custDataLst>
            </p:nvPr>
          </p:nvSpPr>
          <p:spPr bwMode="blackWhite">
            <a:xfrm flipH="1">
              <a:off x="4552801" y="3173512"/>
              <a:ext cx="683024" cy="1638318"/>
            </a:xfrm>
            <a:prstGeom prst="line">
              <a:avLst/>
            </a:prstGeom>
            <a:gradFill>
              <a:gsLst>
                <a:gs pos="33000">
                  <a:srgbClr val="F9F9F9"/>
                </a:gs>
                <a:gs pos="100000">
                  <a:srgbClr val="D7D7D7"/>
                </a:gs>
              </a:gsLst>
              <a:lin ang="5400000" scaled="0"/>
            </a:gradFill>
            <a:ln w="3175">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93267" tIns="46634" rIns="93267" bIns="46634" anchor="ctr"/>
            <a:lstStyle/>
            <a:p>
              <a:pPr>
                <a:lnSpc>
                  <a:spcPct val="120000"/>
                </a:lnSpc>
                <a:defRPr/>
              </a:pPr>
              <a:endParaRPr lang="zh-CN" altLang="en-US" sz="935" dirty="0">
                <a:solidFill>
                  <a:srgbClr val="4D4D4D"/>
                </a:solidFill>
                <a:latin typeface="微软雅黑" panose="020B0503020204020204" pitchFamily="34" charset="-122"/>
                <a:ea typeface="微软雅黑" panose="020B0503020204020204" pitchFamily="34" charset="-122"/>
                <a:cs typeface="+mn-ea"/>
                <a:sym typeface="+mn-lt"/>
              </a:endParaRPr>
            </a:p>
          </p:txBody>
        </p:sp>
        <p:sp>
          <p:nvSpPr>
            <p:cNvPr id="21" name="MH_Other_8"/>
            <p:cNvSpPr>
              <a:spLocks noChangeShapeType="1"/>
            </p:cNvSpPr>
            <p:nvPr>
              <p:custDataLst>
                <p:tags r:id="rId8"/>
              </p:custDataLst>
            </p:nvPr>
          </p:nvSpPr>
          <p:spPr bwMode="blackWhite">
            <a:xfrm flipH="1">
              <a:off x="5247562" y="3173512"/>
              <a:ext cx="0" cy="1628930"/>
            </a:xfrm>
            <a:prstGeom prst="line">
              <a:avLst/>
            </a:prstGeom>
            <a:gradFill>
              <a:gsLst>
                <a:gs pos="33000">
                  <a:srgbClr val="F9F9F9"/>
                </a:gs>
                <a:gs pos="100000">
                  <a:srgbClr val="D7D7D7"/>
                </a:gs>
              </a:gsLst>
              <a:lin ang="5400000" scaled="0"/>
            </a:gradFill>
            <a:ln w="3175">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93267" tIns="46634" rIns="93267" bIns="46634" anchor="ctr"/>
            <a:lstStyle/>
            <a:p>
              <a:pPr>
                <a:lnSpc>
                  <a:spcPct val="120000"/>
                </a:lnSpc>
                <a:defRPr/>
              </a:pPr>
              <a:endParaRPr lang="zh-CN" altLang="en-US" sz="935" dirty="0">
                <a:solidFill>
                  <a:srgbClr val="4D4D4D"/>
                </a:solidFill>
                <a:latin typeface="微软雅黑" panose="020B0503020204020204" pitchFamily="34" charset="-122"/>
                <a:ea typeface="微软雅黑" panose="020B0503020204020204" pitchFamily="34" charset="-122"/>
                <a:cs typeface="+mn-ea"/>
                <a:sym typeface="+mn-lt"/>
              </a:endParaRPr>
            </a:p>
          </p:txBody>
        </p:sp>
        <p:sp>
          <p:nvSpPr>
            <p:cNvPr id="22" name="MH_Other_9"/>
            <p:cNvSpPr>
              <a:spLocks noChangeShapeType="1"/>
            </p:cNvSpPr>
            <p:nvPr>
              <p:custDataLst>
                <p:tags r:id="rId9"/>
              </p:custDataLst>
            </p:nvPr>
          </p:nvSpPr>
          <p:spPr bwMode="blackWhite">
            <a:xfrm>
              <a:off x="5256950" y="3175861"/>
              <a:ext cx="722926" cy="1598416"/>
            </a:xfrm>
            <a:prstGeom prst="line">
              <a:avLst/>
            </a:prstGeom>
            <a:gradFill>
              <a:gsLst>
                <a:gs pos="33000">
                  <a:srgbClr val="F9F9F9"/>
                </a:gs>
                <a:gs pos="100000">
                  <a:srgbClr val="D7D7D7"/>
                </a:gs>
              </a:gsLst>
              <a:lin ang="5400000" scaled="0"/>
            </a:gradFill>
            <a:ln w="3175">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93267" tIns="46634" rIns="93267" bIns="46634" anchor="ctr"/>
            <a:lstStyle/>
            <a:p>
              <a:pPr>
                <a:lnSpc>
                  <a:spcPct val="120000"/>
                </a:lnSpc>
                <a:defRPr/>
              </a:pPr>
              <a:endParaRPr lang="zh-CN" altLang="en-US" sz="935" dirty="0">
                <a:solidFill>
                  <a:srgbClr val="4D4D4D"/>
                </a:solidFill>
                <a:latin typeface="微软雅黑" panose="020B0503020204020204" pitchFamily="34" charset="-122"/>
                <a:ea typeface="微软雅黑" panose="020B0503020204020204" pitchFamily="34" charset="-122"/>
                <a:cs typeface="+mn-ea"/>
                <a:sym typeface="+mn-lt"/>
              </a:endParaRPr>
            </a:p>
          </p:txBody>
        </p:sp>
        <p:sp>
          <p:nvSpPr>
            <p:cNvPr id="23" name="MH_SubTitle_1"/>
            <p:cNvSpPr/>
            <p:nvPr>
              <p:custDataLst>
                <p:tags r:id="rId10"/>
              </p:custDataLst>
            </p:nvPr>
          </p:nvSpPr>
          <p:spPr bwMode="blackWhite">
            <a:xfrm flipH="1">
              <a:off x="4508204" y="4774274"/>
              <a:ext cx="1546780" cy="497598"/>
            </a:xfrm>
            <a:custGeom>
              <a:avLst/>
              <a:gdLst>
                <a:gd name="T0" fmla="*/ 4 w 830"/>
                <a:gd name="T1" fmla="*/ 0 h 276"/>
                <a:gd name="T2" fmla="*/ 0 w 830"/>
                <a:gd name="T3" fmla="*/ 28 h 276"/>
                <a:gd name="T4" fmla="*/ 4 w 830"/>
                <a:gd name="T5" fmla="*/ 65 h 276"/>
                <a:gd name="T6" fmla="*/ 16 w 830"/>
                <a:gd name="T7" fmla="*/ 102 h 276"/>
                <a:gd name="T8" fmla="*/ 38 w 830"/>
                <a:gd name="T9" fmla="*/ 139 h 276"/>
                <a:gd name="T10" fmla="*/ 74 w 830"/>
                <a:gd name="T11" fmla="*/ 172 h 276"/>
                <a:gd name="T12" fmla="*/ 117 w 830"/>
                <a:gd name="T13" fmla="*/ 202 h 276"/>
                <a:gd name="T14" fmla="*/ 161 w 830"/>
                <a:gd name="T15" fmla="*/ 223 h 276"/>
                <a:gd name="T16" fmla="*/ 197 w 830"/>
                <a:gd name="T17" fmla="*/ 237 h 276"/>
                <a:gd name="T18" fmla="*/ 239 w 830"/>
                <a:gd name="T19" fmla="*/ 251 h 276"/>
                <a:gd name="T20" fmla="*/ 278 w 830"/>
                <a:gd name="T21" fmla="*/ 260 h 276"/>
                <a:gd name="T22" fmla="*/ 317 w 830"/>
                <a:gd name="T23" fmla="*/ 266 h 276"/>
                <a:gd name="T24" fmla="*/ 354 w 830"/>
                <a:gd name="T25" fmla="*/ 270 h 276"/>
                <a:gd name="T26" fmla="*/ 402 w 830"/>
                <a:gd name="T27" fmla="*/ 275 h 276"/>
                <a:gd name="T28" fmla="*/ 447 w 830"/>
                <a:gd name="T29" fmla="*/ 273 h 276"/>
                <a:gd name="T30" fmla="*/ 490 w 830"/>
                <a:gd name="T31" fmla="*/ 270 h 276"/>
                <a:gd name="T32" fmla="*/ 541 w 830"/>
                <a:gd name="T33" fmla="*/ 265 h 276"/>
                <a:gd name="T34" fmla="*/ 579 w 830"/>
                <a:gd name="T35" fmla="*/ 255 h 276"/>
                <a:gd name="T36" fmla="*/ 620 w 830"/>
                <a:gd name="T37" fmla="*/ 244 h 276"/>
                <a:gd name="T38" fmla="*/ 659 w 830"/>
                <a:gd name="T39" fmla="*/ 230 h 276"/>
                <a:gd name="T40" fmla="*/ 686 w 830"/>
                <a:gd name="T41" fmla="*/ 219 h 276"/>
                <a:gd name="T42" fmla="*/ 715 w 830"/>
                <a:gd name="T43" fmla="*/ 201 h 276"/>
                <a:gd name="T44" fmla="*/ 737 w 830"/>
                <a:gd name="T45" fmla="*/ 186 h 276"/>
                <a:gd name="T46" fmla="*/ 762 w 830"/>
                <a:gd name="T47" fmla="*/ 166 h 276"/>
                <a:gd name="T48" fmla="*/ 785 w 830"/>
                <a:gd name="T49" fmla="*/ 147 h 276"/>
                <a:gd name="T50" fmla="*/ 800 w 830"/>
                <a:gd name="T51" fmla="*/ 125 h 276"/>
                <a:gd name="T52" fmla="*/ 814 w 830"/>
                <a:gd name="T53" fmla="*/ 100 h 276"/>
                <a:gd name="T54" fmla="*/ 824 w 830"/>
                <a:gd name="T55" fmla="*/ 73 h 276"/>
                <a:gd name="T56" fmla="*/ 829 w 830"/>
                <a:gd name="T57" fmla="*/ 40 h 276"/>
                <a:gd name="T58" fmla="*/ 827 w 830"/>
                <a:gd name="T59" fmla="*/ 1 h 276"/>
                <a:gd name="T60" fmla="*/ 4 w 830"/>
                <a:gd name="T61" fmla="*/ 0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30" h="276">
                  <a:moveTo>
                    <a:pt x="4" y="0"/>
                  </a:moveTo>
                  <a:lnTo>
                    <a:pt x="0" y="28"/>
                  </a:lnTo>
                  <a:lnTo>
                    <a:pt x="4" y="65"/>
                  </a:lnTo>
                  <a:lnTo>
                    <a:pt x="16" y="102"/>
                  </a:lnTo>
                  <a:lnTo>
                    <a:pt x="38" y="139"/>
                  </a:lnTo>
                  <a:lnTo>
                    <a:pt x="74" y="172"/>
                  </a:lnTo>
                  <a:lnTo>
                    <a:pt x="117" y="202"/>
                  </a:lnTo>
                  <a:lnTo>
                    <a:pt x="161" y="223"/>
                  </a:lnTo>
                  <a:lnTo>
                    <a:pt x="197" y="237"/>
                  </a:lnTo>
                  <a:lnTo>
                    <a:pt x="239" y="251"/>
                  </a:lnTo>
                  <a:lnTo>
                    <a:pt x="278" y="260"/>
                  </a:lnTo>
                  <a:lnTo>
                    <a:pt x="317" y="266"/>
                  </a:lnTo>
                  <a:lnTo>
                    <a:pt x="354" y="270"/>
                  </a:lnTo>
                  <a:lnTo>
                    <a:pt x="402" y="275"/>
                  </a:lnTo>
                  <a:lnTo>
                    <a:pt x="447" y="273"/>
                  </a:lnTo>
                  <a:lnTo>
                    <a:pt x="490" y="270"/>
                  </a:lnTo>
                  <a:lnTo>
                    <a:pt x="541" y="265"/>
                  </a:lnTo>
                  <a:lnTo>
                    <a:pt x="579" y="255"/>
                  </a:lnTo>
                  <a:lnTo>
                    <a:pt x="620" y="244"/>
                  </a:lnTo>
                  <a:lnTo>
                    <a:pt x="659" y="230"/>
                  </a:lnTo>
                  <a:lnTo>
                    <a:pt x="686" y="219"/>
                  </a:lnTo>
                  <a:lnTo>
                    <a:pt x="715" y="201"/>
                  </a:lnTo>
                  <a:lnTo>
                    <a:pt x="737" y="186"/>
                  </a:lnTo>
                  <a:lnTo>
                    <a:pt x="762" y="166"/>
                  </a:lnTo>
                  <a:lnTo>
                    <a:pt x="785" y="147"/>
                  </a:lnTo>
                  <a:lnTo>
                    <a:pt x="800" y="125"/>
                  </a:lnTo>
                  <a:lnTo>
                    <a:pt x="814" y="100"/>
                  </a:lnTo>
                  <a:lnTo>
                    <a:pt x="824" y="73"/>
                  </a:lnTo>
                  <a:lnTo>
                    <a:pt x="829" y="40"/>
                  </a:lnTo>
                  <a:lnTo>
                    <a:pt x="827" y="1"/>
                  </a:lnTo>
                  <a:lnTo>
                    <a:pt x="4" y="0"/>
                  </a:lnTo>
                </a:path>
              </a:pathLst>
            </a:custGeom>
            <a:solidFill>
              <a:srgbClr val="18478F"/>
            </a:solidFill>
            <a:ln w="28575" cap="flat">
              <a:noFill/>
              <a:prstDash val="solid"/>
              <a:miter lim="800000"/>
            </a:ln>
            <a:effectLst/>
          </p:spPr>
          <p:txBody>
            <a:bodyPr vert="horz" wrap="square" lIns="121882" tIns="60941" rIns="121882" bIns="60941" numCol="1" anchor="t" anchorCtr="0" compatLnSpc="1"/>
            <a:lstStyle/>
            <a:p>
              <a:endParaRPr lang="zh-CN" altLang="en-US" sz="2400"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24" name="文本框 23"/>
            <p:cNvSpPr txBox="1"/>
            <p:nvPr/>
          </p:nvSpPr>
          <p:spPr>
            <a:xfrm>
              <a:off x="4908387" y="4772985"/>
              <a:ext cx="1071346" cy="578448"/>
            </a:xfrm>
            <a:prstGeom prst="rect">
              <a:avLst/>
            </a:prstGeom>
            <a:noFill/>
          </p:spPr>
          <p:txBody>
            <a:bodyPr wrap="square" rtlCol="0">
              <a:spAutoFit/>
            </a:bodyPr>
            <a:lstStyle/>
            <a:p>
              <a:pPr algn="l"/>
              <a:r>
                <a:rPr lang="en-US" altLang="zh-CN" sz="2000" dirty="0">
                  <a:solidFill>
                    <a:schemeClr val="bg1"/>
                  </a:solidFill>
                  <a:latin typeface="微软雅黑" panose="020B0503020204020204" pitchFamily="34" charset="-122"/>
                  <a:ea typeface="微软雅黑" panose="020B0503020204020204" pitchFamily="34" charset="-122"/>
                  <a:sym typeface="+mn-ea"/>
                </a:rPr>
                <a:t>25%</a:t>
              </a:r>
              <a:endParaRPr lang="en-US" altLang="zh-CN" sz="2000" dirty="0">
                <a:solidFill>
                  <a:schemeClr val="bg1"/>
                </a:solidFill>
                <a:latin typeface="微软雅黑" panose="020B0503020204020204" pitchFamily="34" charset="-122"/>
                <a:ea typeface="微软雅黑" panose="020B0503020204020204" pitchFamily="34" charset="-122"/>
                <a:cs typeface="+mn-ea"/>
                <a:sym typeface="+mn-ea"/>
              </a:endParaRPr>
            </a:p>
          </p:txBody>
        </p:sp>
      </p:grpSp>
      <p:sp>
        <p:nvSpPr>
          <p:cNvPr id="25" name="文本框 24"/>
          <p:cNvSpPr txBox="1"/>
          <p:nvPr/>
        </p:nvSpPr>
        <p:spPr>
          <a:xfrm>
            <a:off x="3463083" y="2400027"/>
            <a:ext cx="1628775" cy="830968"/>
          </a:xfrm>
          <a:prstGeom prst="rect">
            <a:avLst/>
          </a:prstGeom>
          <a:noFill/>
        </p:spPr>
        <p:txBody>
          <a:bodyPr wrap="square" lIns="91412" tIns="45706" rIns="91412" bIns="45706" rtlCol="0">
            <a:spAutoFit/>
          </a:bodyPr>
          <a:lstStyle/>
          <a:p>
            <a:pPr algn="just" defTabSz="1187450"/>
            <a:r>
              <a:rPr lang="en-US" altLang="zh-CN" sz="1600" dirty="0">
                <a:latin typeface="微软雅黑" panose="020B0503020204020204" pitchFamily="34" charset="-122"/>
                <a:ea typeface="微软雅黑" panose="020B0503020204020204" pitchFamily="34" charset="-122"/>
                <a:cs typeface="微软雅黑" panose="020B0503020204020204" pitchFamily="34" charset="-122"/>
                <a:sym typeface="+mn-ea"/>
              </a:rPr>
              <a:t>10-16</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年的，按其当年度年费的</a:t>
            </a: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sym typeface="+mn-ea"/>
              </a:rPr>
              <a:t>35%</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给予补助</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6" name="文本框 25"/>
          <p:cNvSpPr txBox="1"/>
          <p:nvPr/>
        </p:nvSpPr>
        <p:spPr>
          <a:xfrm>
            <a:off x="15668" y="3360782"/>
            <a:ext cx="1640840" cy="830968"/>
          </a:xfrm>
          <a:prstGeom prst="rect">
            <a:avLst/>
          </a:prstGeom>
          <a:noFill/>
        </p:spPr>
        <p:txBody>
          <a:bodyPr wrap="square" lIns="91412" tIns="45706" rIns="91412" bIns="45706" rtlCol="0">
            <a:spAutoFit/>
          </a:bodyPr>
          <a:lstStyle/>
          <a:p>
            <a:pPr algn="just" defTabSz="1187450"/>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第</a:t>
            </a: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sym typeface="+mn-ea"/>
              </a:rPr>
              <a:t>4-9</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年的，按其当年度年费的</a:t>
            </a: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sym typeface="+mn-ea"/>
              </a:rPr>
              <a:t>25%</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给予补助</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7" name="圆角矩形 1"/>
          <p:cNvSpPr/>
          <p:nvPr/>
        </p:nvSpPr>
        <p:spPr>
          <a:xfrm>
            <a:off x="5182524" y="1218381"/>
            <a:ext cx="1942408" cy="1598881"/>
          </a:xfrm>
          <a:prstGeom prst="roundRect">
            <a:avLst>
              <a:gd name="adj" fmla="val 4161"/>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7817" tIns="0" rIns="215632" bIns="0" anchor="ctr"/>
          <a:lstStyle/>
          <a:p>
            <a:pPr algn="l">
              <a:spcBef>
                <a:spcPts val="600"/>
              </a:spcBef>
              <a:defRPr/>
            </a:pPr>
            <a:r>
              <a:rPr lang="zh-CN" altLang="en-US" sz="1600" b="1" dirty="0">
                <a:latin typeface="+mn-ea"/>
                <a:sym typeface="+mn-ea"/>
              </a:rPr>
              <a:t>鼓励</a:t>
            </a:r>
            <a:r>
              <a:rPr lang="zh-CN" altLang="en-US" sz="1600" b="1" dirty="0" smtClean="0">
                <a:latin typeface="+mn-ea"/>
                <a:sym typeface="+mn-ea"/>
              </a:rPr>
              <a:t>知识产权</a:t>
            </a:r>
            <a:endParaRPr lang="en-US" altLang="zh-CN" sz="1600" b="1" dirty="0" smtClean="0">
              <a:latin typeface="+mn-ea"/>
              <a:sym typeface="+mn-ea"/>
            </a:endParaRPr>
          </a:p>
          <a:p>
            <a:pPr algn="l">
              <a:spcBef>
                <a:spcPts val="600"/>
              </a:spcBef>
              <a:defRPr/>
            </a:pPr>
            <a:r>
              <a:rPr lang="zh-CN" altLang="en-US" sz="1600" b="1" dirty="0" smtClean="0">
                <a:latin typeface="+mn-ea"/>
                <a:sym typeface="+mn-ea"/>
              </a:rPr>
              <a:t>管理</a:t>
            </a:r>
            <a:r>
              <a:rPr lang="zh-CN" altLang="en-US" sz="1600" b="1" dirty="0">
                <a:latin typeface="+mn-ea"/>
                <a:sym typeface="+mn-ea"/>
              </a:rPr>
              <a:t>规范：</a:t>
            </a:r>
            <a:endParaRPr lang="zh-CN" altLang="en-US" sz="1600" b="1" dirty="0">
              <a:solidFill>
                <a:srgbClr val="FFFFFF"/>
              </a:solidFill>
              <a:latin typeface="+mn-ea"/>
              <a:cs typeface="阿里巴巴普惠体 R" panose="00020600040101010101" charset="-122"/>
              <a:sym typeface="+mn-ea"/>
            </a:endParaRPr>
          </a:p>
        </p:txBody>
      </p:sp>
      <p:sp>
        <p:nvSpPr>
          <p:cNvPr id="28" name="任意多边形 2"/>
          <p:cNvSpPr/>
          <p:nvPr/>
        </p:nvSpPr>
        <p:spPr>
          <a:xfrm>
            <a:off x="6878745" y="1218380"/>
            <a:ext cx="2210103" cy="1598881"/>
          </a:xfrm>
          <a:custGeom>
            <a:avLst/>
            <a:gdLst>
              <a:gd name="connsiteX0" fmla="*/ 373730 w 1899608"/>
              <a:gd name="connsiteY0" fmla="*/ 0 h 1584176"/>
              <a:gd name="connsiteX1" fmla="*/ 1841310 w 1899608"/>
              <a:gd name="connsiteY1" fmla="*/ 0 h 1584176"/>
              <a:gd name="connsiteX2" fmla="*/ 1899608 w 1899608"/>
              <a:gd name="connsiteY2" fmla="*/ 58298 h 1584176"/>
              <a:gd name="connsiteX3" fmla="*/ 1899608 w 1899608"/>
              <a:gd name="connsiteY3" fmla="*/ 1525878 h 1584176"/>
              <a:gd name="connsiteX4" fmla="*/ 1841310 w 1899608"/>
              <a:gd name="connsiteY4" fmla="*/ 1584176 h 1584176"/>
              <a:gd name="connsiteX5" fmla="*/ 373730 w 1899608"/>
              <a:gd name="connsiteY5" fmla="*/ 1584176 h 1584176"/>
              <a:gd name="connsiteX6" fmla="*/ 315432 w 1899608"/>
              <a:gd name="connsiteY6" fmla="*/ 1525878 h 1584176"/>
              <a:gd name="connsiteX7" fmla="*/ 315432 w 1899608"/>
              <a:gd name="connsiteY7" fmla="*/ 934219 h 1584176"/>
              <a:gd name="connsiteX8" fmla="*/ 257551 w 1899608"/>
              <a:gd name="connsiteY8" fmla="*/ 934219 h 1584176"/>
              <a:gd name="connsiteX9" fmla="*/ 257551 w 1899608"/>
              <a:gd name="connsiteY9" fmla="*/ 1076350 h 1584176"/>
              <a:gd name="connsiteX10" fmla="*/ 0 w 1899608"/>
              <a:gd name="connsiteY10" fmla="*/ 792089 h 1584176"/>
              <a:gd name="connsiteX11" fmla="*/ 257551 w 1899608"/>
              <a:gd name="connsiteY11" fmla="*/ 507827 h 1584176"/>
              <a:gd name="connsiteX12" fmla="*/ 257551 w 1899608"/>
              <a:gd name="connsiteY12" fmla="*/ 649958 h 1584176"/>
              <a:gd name="connsiteX13" fmla="*/ 315432 w 1899608"/>
              <a:gd name="connsiteY13" fmla="*/ 649958 h 1584176"/>
              <a:gd name="connsiteX14" fmla="*/ 315432 w 1899608"/>
              <a:gd name="connsiteY14" fmla="*/ 58298 h 1584176"/>
              <a:gd name="connsiteX15" fmla="*/ 373730 w 1899608"/>
              <a:gd name="connsiteY15" fmla="*/ 0 h 1584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99608" h="1584176">
                <a:moveTo>
                  <a:pt x="373730" y="0"/>
                </a:moveTo>
                <a:lnTo>
                  <a:pt x="1841310" y="0"/>
                </a:lnTo>
                <a:cubicBezTo>
                  <a:pt x="1873507" y="0"/>
                  <a:pt x="1899608" y="26101"/>
                  <a:pt x="1899608" y="58298"/>
                </a:cubicBezTo>
                <a:lnTo>
                  <a:pt x="1899608" y="1525878"/>
                </a:lnTo>
                <a:cubicBezTo>
                  <a:pt x="1899608" y="1558075"/>
                  <a:pt x="1873507" y="1584176"/>
                  <a:pt x="1841310" y="1584176"/>
                </a:cubicBezTo>
                <a:lnTo>
                  <a:pt x="373730" y="1584176"/>
                </a:lnTo>
                <a:cubicBezTo>
                  <a:pt x="341533" y="1584176"/>
                  <a:pt x="315432" y="1558075"/>
                  <a:pt x="315432" y="1525878"/>
                </a:cubicBezTo>
                <a:lnTo>
                  <a:pt x="315432" y="934219"/>
                </a:lnTo>
                <a:lnTo>
                  <a:pt x="257551" y="934219"/>
                </a:lnTo>
                <a:lnTo>
                  <a:pt x="257551" y="1076350"/>
                </a:lnTo>
                <a:lnTo>
                  <a:pt x="0" y="792089"/>
                </a:lnTo>
                <a:lnTo>
                  <a:pt x="257551" y="507827"/>
                </a:lnTo>
                <a:lnTo>
                  <a:pt x="257551" y="649958"/>
                </a:lnTo>
                <a:lnTo>
                  <a:pt x="315432" y="649958"/>
                </a:lnTo>
                <a:lnTo>
                  <a:pt x="315432" y="58298"/>
                </a:lnTo>
                <a:cubicBezTo>
                  <a:pt x="315432" y="26101"/>
                  <a:pt x="341533" y="0"/>
                  <a:pt x="373730"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467204" tIns="215632" rIns="107817" bIns="0" anchor="ctr"/>
          <a:lstStyle/>
          <a:p>
            <a:pPr algn="ctr">
              <a:spcBef>
                <a:spcPts val="600"/>
              </a:spcBef>
              <a:defRPr/>
            </a:pPr>
            <a:r>
              <a:rPr lang="zh-CN" altLang="en-US" sz="1600" dirty="0">
                <a:latin typeface="微软雅黑" panose="020B0503020204020204" pitchFamily="34" charset="-122"/>
                <a:ea typeface="微软雅黑" panose="020B0503020204020204" pitchFamily="34" charset="-122"/>
                <a:sym typeface="+mn-ea"/>
              </a:rPr>
              <a:t>经知识产权部门备案当年度通过知识产权</a:t>
            </a:r>
            <a:r>
              <a:rPr lang="zh-CN" altLang="en-US" sz="1600" dirty="0" smtClean="0">
                <a:latin typeface="微软雅黑" panose="020B0503020204020204" pitchFamily="34" charset="-122"/>
                <a:ea typeface="微软雅黑" panose="020B0503020204020204" pitchFamily="34" charset="-122"/>
                <a:sym typeface="+mn-ea"/>
              </a:rPr>
              <a:t>管理体系</a:t>
            </a:r>
            <a:r>
              <a:rPr lang="zh-CN" altLang="en-US" sz="1600" dirty="0">
                <a:latin typeface="微软雅黑" panose="020B0503020204020204" pitchFamily="34" charset="-122"/>
                <a:ea typeface="微软雅黑" panose="020B0503020204020204" pitchFamily="34" charset="-122"/>
                <a:sym typeface="+mn-ea"/>
              </a:rPr>
              <a:t>认证</a:t>
            </a:r>
            <a:endParaRPr lang="zh-CN" altLang="en-US" sz="1600" dirty="0">
              <a:solidFill>
                <a:schemeClr val="bg1"/>
              </a:solidFill>
              <a:latin typeface="微软雅黑" panose="020B0503020204020204" pitchFamily="34" charset="-122"/>
              <a:ea typeface="微软雅黑" panose="020B0503020204020204" pitchFamily="34" charset="-122"/>
              <a:cs typeface="阿里巴巴普惠体 R" panose="00020600040101010101" charset="-122"/>
              <a:sym typeface="+mn-ea"/>
            </a:endParaRPr>
          </a:p>
        </p:txBody>
      </p:sp>
      <p:sp>
        <p:nvSpPr>
          <p:cNvPr id="29" name="任意多边形 3"/>
          <p:cNvSpPr/>
          <p:nvPr/>
        </p:nvSpPr>
        <p:spPr>
          <a:xfrm>
            <a:off x="5182525" y="2532147"/>
            <a:ext cx="1942406" cy="2107565"/>
          </a:xfrm>
          <a:custGeom>
            <a:avLst/>
            <a:gdLst>
              <a:gd name="connsiteX0" fmla="*/ 792088 w 1584176"/>
              <a:gd name="connsiteY0" fmla="*/ 0 h 1900961"/>
              <a:gd name="connsiteX1" fmla="*/ 1076350 w 1584176"/>
              <a:gd name="connsiteY1" fmla="*/ 257551 h 1900961"/>
              <a:gd name="connsiteX2" fmla="*/ 934219 w 1584176"/>
              <a:gd name="connsiteY2" fmla="*/ 257551 h 1900961"/>
              <a:gd name="connsiteX3" fmla="*/ 934219 w 1584176"/>
              <a:gd name="connsiteY3" fmla="*/ 316785 h 1900961"/>
              <a:gd name="connsiteX4" fmla="*/ 1541118 w 1584176"/>
              <a:gd name="connsiteY4" fmla="*/ 316785 h 1900961"/>
              <a:gd name="connsiteX5" fmla="*/ 1584176 w 1584176"/>
              <a:gd name="connsiteY5" fmla="*/ 359843 h 1900961"/>
              <a:gd name="connsiteX6" fmla="*/ 1584176 w 1584176"/>
              <a:gd name="connsiteY6" fmla="*/ 1857903 h 1900961"/>
              <a:gd name="connsiteX7" fmla="*/ 1541118 w 1584176"/>
              <a:gd name="connsiteY7" fmla="*/ 1900961 h 1900961"/>
              <a:gd name="connsiteX8" fmla="*/ 43058 w 1584176"/>
              <a:gd name="connsiteY8" fmla="*/ 1900961 h 1900961"/>
              <a:gd name="connsiteX9" fmla="*/ 0 w 1584176"/>
              <a:gd name="connsiteY9" fmla="*/ 1857903 h 1900961"/>
              <a:gd name="connsiteX10" fmla="*/ 0 w 1584176"/>
              <a:gd name="connsiteY10" fmla="*/ 359843 h 1900961"/>
              <a:gd name="connsiteX11" fmla="*/ 43058 w 1584176"/>
              <a:gd name="connsiteY11" fmla="*/ 316785 h 1900961"/>
              <a:gd name="connsiteX12" fmla="*/ 649958 w 1584176"/>
              <a:gd name="connsiteY12" fmla="*/ 316785 h 1900961"/>
              <a:gd name="connsiteX13" fmla="*/ 649958 w 1584176"/>
              <a:gd name="connsiteY13" fmla="*/ 257551 h 1900961"/>
              <a:gd name="connsiteX14" fmla="*/ 507827 w 1584176"/>
              <a:gd name="connsiteY14" fmla="*/ 257551 h 1900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84176" h="1900961">
                <a:moveTo>
                  <a:pt x="792088" y="0"/>
                </a:moveTo>
                <a:lnTo>
                  <a:pt x="1076350" y="257551"/>
                </a:lnTo>
                <a:lnTo>
                  <a:pt x="934219" y="257551"/>
                </a:lnTo>
                <a:lnTo>
                  <a:pt x="934219" y="316785"/>
                </a:lnTo>
                <a:lnTo>
                  <a:pt x="1541118" y="316785"/>
                </a:lnTo>
                <a:cubicBezTo>
                  <a:pt x="1564898" y="316785"/>
                  <a:pt x="1584176" y="336063"/>
                  <a:pt x="1584176" y="359843"/>
                </a:cubicBezTo>
                <a:lnTo>
                  <a:pt x="1584176" y="1857903"/>
                </a:lnTo>
                <a:cubicBezTo>
                  <a:pt x="1584176" y="1881683"/>
                  <a:pt x="1564898" y="1900961"/>
                  <a:pt x="1541118" y="1900961"/>
                </a:cubicBezTo>
                <a:lnTo>
                  <a:pt x="43058" y="1900961"/>
                </a:lnTo>
                <a:cubicBezTo>
                  <a:pt x="19278" y="1900961"/>
                  <a:pt x="0" y="1881683"/>
                  <a:pt x="0" y="1857903"/>
                </a:cubicBezTo>
                <a:lnTo>
                  <a:pt x="0" y="359843"/>
                </a:lnTo>
                <a:cubicBezTo>
                  <a:pt x="0" y="336063"/>
                  <a:pt x="19278" y="316785"/>
                  <a:pt x="43058" y="316785"/>
                </a:cubicBezTo>
                <a:lnTo>
                  <a:pt x="649958" y="316785"/>
                </a:lnTo>
                <a:lnTo>
                  <a:pt x="649958" y="257551"/>
                </a:lnTo>
                <a:lnTo>
                  <a:pt x="507827" y="257551"/>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79694" tIns="395326" rIns="215632" bIns="0" anchor="ctr"/>
          <a:lstStyle/>
          <a:p>
            <a:pPr algn="just">
              <a:spcBef>
                <a:spcPts val="600"/>
              </a:spcBef>
              <a:defRPr/>
            </a:pPr>
            <a:r>
              <a:rPr lang="zh-CN" altLang="en-US" sz="1600" b="1" dirty="0">
                <a:solidFill>
                  <a:schemeClr val="bg1"/>
                </a:solidFill>
                <a:latin typeface="微软雅黑" panose="020B0503020204020204" pitchFamily="34" charset="-122"/>
                <a:ea typeface="微软雅黑" panose="020B0503020204020204" pitchFamily="34" charset="-122"/>
                <a:sym typeface="+mn-ea"/>
              </a:rPr>
              <a:t>或</a:t>
            </a:r>
            <a:r>
              <a:rPr lang="zh-CN" altLang="en-US" sz="1600" dirty="0">
                <a:latin typeface="微软雅黑" panose="020B0503020204020204" pitchFamily="34" charset="-122"/>
                <a:ea typeface="微软雅黑" panose="020B0503020204020204" pitchFamily="34" charset="-122"/>
                <a:sym typeface="+mn-ea"/>
              </a:rPr>
              <a:t>已提前通过知识产权管理体系认证当年度经知识产权部门备案通过的</a:t>
            </a:r>
            <a:endParaRPr lang="zh-CN" altLang="en-US" sz="1600" dirty="0">
              <a:solidFill>
                <a:srgbClr val="FFFFFF"/>
              </a:solidFill>
              <a:latin typeface="微软雅黑" panose="020B0503020204020204" pitchFamily="34" charset="-122"/>
              <a:ea typeface="微软雅黑" panose="020B0503020204020204" pitchFamily="34" charset="-122"/>
              <a:cs typeface="阿里巴巴普惠体 R" panose="00020600040101010101" charset="-122"/>
              <a:sym typeface="+mn-ea"/>
            </a:endParaRPr>
          </a:p>
        </p:txBody>
      </p:sp>
      <p:sp>
        <p:nvSpPr>
          <p:cNvPr id="30" name="任意多边形 4"/>
          <p:cNvSpPr/>
          <p:nvPr/>
        </p:nvSpPr>
        <p:spPr>
          <a:xfrm rot="2520000">
            <a:off x="7209711" y="2930537"/>
            <a:ext cx="1638838" cy="1347333"/>
          </a:xfrm>
          <a:custGeom>
            <a:avLst/>
            <a:gdLst>
              <a:gd name="connsiteX0" fmla="*/ 361889 w 1903007"/>
              <a:gd name="connsiteY0" fmla="*/ 0 h 1584176"/>
              <a:gd name="connsiteX1" fmla="*/ 1859949 w 1903007"/>
              <a:gd name="connsiteY1" fmla="*/ 0 h 1584176"/>
              <a:gd name="connsiteX2" fmla="*/ 1903007 w 1903007"/>
              <a:gd name="connsiteY2" fmla="*/ 43058 h 1584176"/>
              <a:gd name="connsiteX3" fmla="*/ 1903007 w 1903007"/>
              <a:gd name="connsiteY3" fmla="*/ 1541118 h 1584176"/>
              <a:gd name="connsiteX4" fmla="*/ 1859949 w 1903007"/>
              <a:gd name="connsiteY4" fmla="*/ 1584176 h 1584176"/>
              <a:gd name="connsiteX5" fmla="*/ 361889 w 1903007"/>
              <a:gd name="connsiteY5" fmla="*/ 1584176 h 1584176"/>
              <a:gd name="connsiteX6" fmla="*/ 318831 w 1903007"/>
              <a:gd name="connsiteY6" fmla="*/ 1541118 h 1584176"/>
              <a:gd name="connsiteX7" fmla="*/ 318831 w 1903007"/>
              <a:gd name="connsiteY7" fmla="*/ 908091 h 1584176"/>
              <a:gd name="connsiteX8" fmla="*/ 257551 w 1903007"/>
              <a:gd name="connsiteY8" fmla="*/ 908091 h 1584176"/>
              <a:gd name="connsiteX9" fmla="*/ 257551 w 1903007"/>
              <a:gd name="connsiteY9" fmla="*/ 1050222 h 1584176"/>
              <a:gd name="connsiteX10" fmla="*/ 0 w 1903007"/>
              <a:gd name="connsiteY10" fmla="*/ 765961 h 1584176"/>
              <a:gd name="connsiteX11" fmla="*/ 257551 w 1903007"/>
              <a:gd name="connsiteY11" fmla="*/ 481699 h 1584176"/>
              <a:gd name="connsiteX12" fmla="*/ 257551 w 1903007"/>
              <a:gd name="connsiteY12" fmla="*/ 623830 h 1584176"/>
              <a:gd name="connsiteX13" fmla="*/ 318831 w 1903007"/>
              <a:gd name="connsiteY13" fmla="*/ 623830 h 1584176"/>
              <a:gd name="connsiteX14" fmla="*/ 318831 w 1903007"/>
              <a:gd name="connsiteY14" fmla="*/ 43058 h 1584176"/>
              <a:gd name="connsiteX15" fmla="*/ 361889 w 1903007"/>
              <a:gd name="connsiteY15" fmla="*/ 0 h 1584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903007" h="1584176">
                <a:moveTo>
                  <a:pt x="361889" y="0"/>
                </a:moveTo>
                <a:lnTo>
                  <a:pt x="1859949" y="0"/>
                </a:lnTo>
                <a:cubicBezTo>
                  <a:pt x="1883729" y="0"/>
                  <a:pt x="1903007" y="19278"/>
                  <a:pt x="1903007" y="43058"/>
                </a:cubicBezTo>
                <a:lnTo>
                  <a:pt x="1903007" y="1541118"/>
                </a:lnTo>
                <a:cubicBezTo>
                  <a:pt x="1903007" y="1564898"/>
                  <a:pt x="1883729" y="1584176"/>
                  <a:pt x="1859949" y="1584176"/>
                </a:cubicBezTo>
                <a:lnTo>
                  <a:pt x="361889" y="1584176"/>
                </a:lnTo>
                <a:cubicBezTo>
                  <a:pt x="338109" y="1584176"/>
                  <a:pt x="318831" y="1564898"/>
                  <a:pt x="318831" y="1541118"/>
                </a:cubicBezTo>
                <a:lnTo>
                  <a:pt x="318831" y="908091"/>
                </a:lnTo>
                <a:lnTo>
                  <a:pt x="257551" y="908091"/>
                </a:lnTo>
                <a:lnTo>
                  <a:pt x="257551" y="1050222"/>
                </a:lnTo>
                <a:lnTo>
                  <a:pt x="0" y="765961"/>
                </a:lnTo>
                <a:lnTo>
                  <a:pt x="257551" y="481699"/>
                </a:lnTo>
                <a:lnTo>
                  <a:pt x="257551" y="623830"/>
                </a:lnTo>
                <a:lnTo>
                  <a:pt x="318831" y="623830"/>
                </a:lnTo>
                <a:lnTo>
                  <a:pt x="318831" y="43058"/>
                </a:lnTo>
                <a:cubicBezTo>
                  <a:pt x="318831" y="19278"/>
                  <a:pt x="338109" y="0"/>
                  <a:pt x="361889"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67204" tIns="0" rIns="107817" bIns="0" anchor="ctr"/>
          <a:lstStyle/>
          <a:p>
            <a:pPr algn="ctr">
              <a:spcBef>
                <a:spcPts val="600"/>
              </a:spcBef>
              <a:defRPr/>
            </a:pPr>
            <a:endParaRPr lang="zh-CN" altLang="en-US" sz="1400" b="1" dirty="0">
              <a:solidFill>
                <a:schemeClr val="bg1"/>
              </a:solidFill>
              <a:latin typeface="思源黑体 CN Light" panose="020B0300000000000000" charset="-122"/>
              <a:ea typeface="思源黑体 CN Light" panose="020B0300000000000000" charset="-122"/>
              <a:cs typeface="阿里巴巴普惠体 R" panose="00020600040101010101" charset="-122"/>
              <a:sym typeface="微软雅黑" panose="020B0503020204020204" pitchFamily="34" charset="-122"/>
            </a:endParaRPr>
          </a:p>
        </p:txBody>
      </p:sp>
      <p:sp>
        <p:nvSpPr>
          <p:cNvPr id="34" name="文本框 33"/>
          <p:cNvSpPr txBox="1"/>
          <p:nvPr/>
        </p:nvSpPr>
        <p:spPr>
          <a:xfrm>
            <a:off x="7380312" y="3559209"/>
            <a:ext cx="1656184" cy="338554"/>
          </a:xfrm>
          <a:prstGeom prst="rect">
            <a:avLst/>
          </a:prstGeom>
          <a:noFill/>
        </p:spPr>
        <p:txBody>
          <a:bodyPr wrap="square" rtlCol="0">
            <a:spAutoFit/>
          </a:bodyPr>
          <a:lstStyle/>
          <a:p>
            <a:r>
              <a:rPr lang="zh-CN" altLang="en-US" sz="16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给予</a:t>
            </a:r>
            <a:r>
              <a:rPr lang="en-US" altLang="zh-CN" sz="16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3</a:t>
            </a:r>
            <a:r>
              <a:rPr lang="zh-CN" altLang="en-US" sz="16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万元</a:t>
            </a:r>
            <a:r>
              <a:rPr lang="zh-CN" altLang="en-US" sz="16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奖补</a:t>
            </a:r>
            <a:endParaRPr lang="zh-CN" altLang="en-US" sz="16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 name="文本框 1"/>
          <p:cNvSpPr txBox="1"/>
          <p:nvPr/>
        </p:nvSpPr>
        <p:spPr>
          <a:xfrm>
            <a:off x="2327487" y="2093608"/>
            <a:ext cx="358253" cy="923330"/>
          </a:xfrm>
          <a:prstGeom prst="rect">
            <a:avLst/>
          </a:prstGeom>
          <a:noFill/>
        </p:spPr>
        <p:txBody>
          <a:bodyPr wrap="square" rtlCol="0">
            <a:spAutoFit/>
          </a:bodyPr>
          <a:lstStyle/>
          <a:p>
            <a:r>
              <a:rPr lang="zh-CN" altLang="en-US" b="1" dirty="0" smtClean="0">
                <a:solidFill>
                  <a:schemeClr val="tx1">
                    <a:lumMod val="75000"/>
                    <a:lumOff val="25000"/>
                  </a:schemeClr>
                </a:solidFill>
                <a:latin typeface="微软雅黑" panose="020B0503020204020204" pitchFamily="34" charset="-122"/>
                <a:ea typeface="微软雅黑" panose="020B0503020204020204" pitchFamily="34" charset="-122"/>
              </a:rPr>
              <a:t>高新区</a:t>
            </a:r>
            <a:endParaRPr lang="zh-CN" altLang="en-US" b="1"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0" advClick="0" advTm="3000"/>
    </mc:Choice>
    <mc:Fallback>
      <p:transition advClick="0" advTm="300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图片 31"/>
          <p:cNvPicPr>
            <a:picLocks noChangeAspect="1"/>
          </p:cNvPicPr>
          <p:nvPr/>
        </p:nvPicPr>
        <p:blipFill rotWithShape="1">
          <a:blip r:embed="rId1" cstate="screen"/>
          <a:srcRect/>
          <a:stretch>
            <a:fillRect/>
          </a:stretch>
        </p:blipFill>
        <p:spPr>
          <a:xfrm>
            <a:off x="0" y="-20538"/>
            <a:ext cx="9144000" cy="2539716"/>
          </a:xfrm>
          <a:prstGeom prst="rect">
            <a:avLst/>
          </a:prstGeom>
          <a:blipFill>
            <a:blip r:embed="rId2" cstate="screen"/>
            <a:stretch>
              <a:fillRect/>
            </a:stretch>
          </a:blipFill>
        </p:spPr>
      </p:pic>
      <p:sp>
        <p:nvSpPr>
          <p:cNvPr id="31" name="Title 1"/>
          <p:cNvSpPr txBox="1"/>
          <p:nvPr/>
        </p:nvSpPr>
        <p:spPr>
          <a:xfrm>
            <a:off x="251520" y="175643"/>
            <a:ext cx="2664296"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marL="457200" indent="-457200" algn="l">
              <a:buFont typeface="Wingdings" panose="05000000000000000000" pitchFamily="2" charset="2"/>
              <a:buChar char="l"/>
            </a:pPr>
            <a:r>
              <a:rPr lang="zh-CN" altLang="en-US" sz="28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知识产权保护</a:t>
            </a:r>
            <a:endParaRPr lang="en-GB" altLang="zh-CN" sz="28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
        <p:nvSpPr>
          <p:cNvPr id="33" name="ïṩľîďè"/>
          <p:cNvSpPr/>
          <p:nvPr/>
        </p:nvSpPr>
        <p:spPr>
          <a:xfrm>
            <a:off x="-1" y="2274135"/>
            <a:ext cx="9144002" cy="245043"/>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62500" lnSpcReduction="20000"/>
          </a:bodyPr>
          <a:lstStyle/>
          <a:p>
            <a:pPr algn="ctr"/>
            <a:endParaRPr dirty="0">
              <a:ea typeface="字魂59号-创粗黑" panose="00000500000000000000" pitchFamily="2" charset="-122"/>
            </a:endParaRPr>
          </a:p>
        </p:txBody>
      </p:sp>
      <p:sp>
        <p:nvSpPr>
          <p:cNvPr id="36" name="iṣľidé"/>
          <p:cNvSpPr/>
          <p:nvPr/>
        </p:nvSpPr>
        <p:spPr>
          <a:xfrm>
            <a:off x="1368055" y="3066660"/>
            <a:ext cx="2660720" cy="297178"/>
          </a:xfrm>
          <a:prstGeom prst="rect">
            <a:avLst/>
          </a:prstGeom>
          <a:solidFill>
            <a:schemeClr val="accent2"/>
          </a:solidFill>
        </p:spPr>
        <p:txBody>
          <a:bodyPr wrap="square" lIns="91440" tIns="45720" rIns="91440" bIns="45720" anchor="ctr">
            <a:normAutofit fontScale="85000" lnSpcReduction="20000"/>
          </a:bodyPr>
          <a:lstStyle/>
          <a:p>
            <a:pPr lvl="0" algn="ctr" defTabSz="914400">
              <a:spcBef>
                <a:spcPct val="0"/>
              </a:spcBef>
              <a:defRPr/>
            </a:pPr>
            <a:endParaRPr lang="zh-CN" altLang="en-US" b="1" dirty="0">
              <a:solidFill>
                <a:schemeClr val="bg1"/>
              </a:solidFill>
              <a:ea typeface="字魂59号-创粗黑" panose="00000500000000000000" pitchFamily="2" charset="-122"/>
            </a:endParaRPr>
          </a:p>
        </p:txBody>
      </p:sp>
      <p:sp>
        <p:nvSpPr>
          <p:cNvPr id="37" name="iṡ1iḓé"/>
          <p:cNvSpPr/>
          <p:nvPr/>
        </p:nvSpPr>
        <p:spPr>
          <a:xfrm>
            <a:off x="2012340" y="2710081"/>
            <a:ext cx="1372152" cy="297178"/>
          </a:xfrm>
          <a:prstGeom prst="rect">
            <a:avLst/>
          </a:prstGeom>
          <a:noFill/>
        </p:spPr>
        <p:txBody>
          <a:bodyPr wrap="square" lIns="91440" tIns="45720" rIns="91440" bIns="45720" anchor="ctr">
            <a:noAutofit/>
          </a:bodyPr>
          <a:lstStyle/>
          <a:p>
            <a:pPr lvl="0" algn="ctr" defTabSz="914400">
              <a:spcBef>
                <a:spcPct val="0"/>
              </a:spcBef>
              <a:defRPr/>
            </a:pPr>
            <a:r>
              <a:rPr lang="zh-CN" altLang="en-US" sz="2400" b="1" u="sng" dirty="0" smtClean="0">
                <a:latin typeface="微软雅黑" panose="020B0503020204020204" pitchFamily="34" charset="-122"/>
                <a:ea typeface="微软雅黑" panose="020B0503020204020204" pitchFamily="34" charset="-122"/>
              </a:rPr>
              <a:t>安徽省</a:t>
            </a:r>
            <a:endParaRPr lang="zh-CN" altLang="en-US" sz="2400" b="1" u="sng" dirty="0">
              <a:latin typeface="微软雅黑" panose="020B0503020204020204" pitchFamily="34" charset="-122"/>
              <a:ea typeface="微软雅黑" panose="020B0503020204020204" pitchFamily="34" charset="-122"/>
            </a:endParaRPr>
          </a:p>
        </p:txBody>
      </p:sp>
      <p:sp>
        <p:nvSpPr>
          <p:cNvPr id="39" name="iŝḷîdé"/>
          <p:cNvSpPr/>
          <p:nvPr/>
        </p:nvSpPr>
        <p:spPr>
          <a:xfrm>
            <a:off x="4932040" y="3066660"/>
            <a:ext cx="2660720" cy="297178"/>
          </a:xfrm>
          <a:prstGeom prst="rect">
            <a:avLst/>
          </a:prstGeom>
          <a:solidFill>
            <a:schemeClr val="accent1"/>
          </a:solidFill>
        </p:spPr>
        <p:txBody>
          <a:bodyPr wrap="square" lIns="91440" tIns="45720" rIns="91440" bIns="45720" anchor="ctr">
            <a:normAutofit fontScale="85000" lnSpcReduction="20000"/>
          </a:bodyPr>
          <a:lstStyle/>
          <a:p>
            <a:pPr lvl="0" algn="ctr" defTabSz="914400">
              <a:spcBef>
                <a:spcPct val="0"/>
              </a:spcBef>
              <a:defRPr/>
            </a:pPr>
            <a:endParaRPr lang="zh-CN" altLang="en-US" b="1" dirty="0">
              <a:solidFill>
                <a:schemeClr val="bg1"/>
              </a:solidFill>
              <a:ea typeface="字魂59号-创粗黑" panose="00000500000000000000" pitchFamily="2" charset="-122"/>
            </a:endParaRPr>
          </a:p>
        </p:txBody>
      </p:sp>
      <p:sp>
        <p:nvSpPr>
          <p:cNvPr id="40" name="îšļiḍê"/>
          <p:cNvSpPr/>
          <p:nvPr/>
        </p:nvSpPr>
        <p:spPr>
          <a:xfrm>
            <a:off x="5576324" y="2697204"/>
            <a:ext cx="1372152" cy="297178"/>
          </a:xfrm>
          <a:prstGeom prst="rect">
            <a:avLst/>
          </a:prstGeom>
          <a:noFill/>
        </p:spPr>
        <p:txBody>
          <a:bodyPr wrap="square" lIns="91440" tIns="45720" rIns="91440" bIns="45720" anchor="ctr">
            <a:noAutofit/>
          </a:bodyPr>
          <a:lstStyle/>
          <a:p>
            <a:pPr lvl="0" algn="ctr" defTabSz="914400">
              <a:spcBef>
                <a:spcPct val="0"/>
              </a:spcBef>
              <a:defRPr/>
            </a:pPr>
            <a:r>
              <a:rPr lang="zh-CN" altLang="en-US" sz="2400" b="1" u="sng" dirty="0" smtClean="0">
                <a:latin typeface="微软雅黑" panose="020B0503020204020204" pitchFamily="34" charset="-122"/>
                <a:ea typeface="微软雅黑" panose="020B0503020204020204" pitchFamily="34" charset="-122"/>
              </a:rPr>
              <a:t>合肥市</a:t>
            </a:r>
            <a:endParaRPr lang="zh-CN" altLang="en-US" sz="2400" b="1" u="sng" dirty="0">
              <a:latin typeface="微软雅黑" panose="020B0503020204020204" pitchFamily="34" charset="-122"/>
              <a:ea typeface="微软雅黑" panose="020B0503020204020204" pitchFamily="34" charset="-122"/>
            </a:endParaRPr>
          </a:p>
        </p:txBody>
      </p:sp>
      <p:grpSp>
        <p:nvGrpSpPr>
          <p:cNvPr id="41" name="isļïḋé"/>
          <p:cNvGrpSpPr/>
          <p:nvPr/>
        </p:nvGrpSpPr>
        <p:grpSpPr>
          <a:xfrm>
            <a:off x="2437497" y="2159797"/>
            <a:ext cx="521837" cy="521835"/>
            <a:chOff x="2805568" y="3043696"/>
            <a:chExt cx="1024614" cy="1024610"/>
          </a:xfrm>
        </p:grpSpPr>
        <p:sp>
          <p:nvSpPr>
            <p:cNvPr id="42" name="ïŝľîḍe"/>
            <p:cNvSpPr/>
            <p:nvPr/>
          </p:nvSpPr>
          <p:spPr>
            <a:xfrm>
              <a:off x="2805568" y="3043696"/>
              <a:ext cx="1024614" cy="1024610"/>
            </a:xfrm>
            <a:prstGeom prst="ellipse">
              <a:avLst/>
            </a:prstGeom>
            <a:solidFill>
              <a:schemeClr val="accent2"/>
            </a:solidFill>
            <a:ln w="38100">
              <a:solidFill>
                <a:schemeClr val="bg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dirty="0">
                <a:ea typeface="字魂59号-创粗黑" panose="00000500000000000000" pitchFamily="2" charset="-122"/>
              </a:endParaRPr>
            </a:p>
          </p:txBody>
        </p:sp>
        <p:sp>
          <p:nvSpPr>
            <p:cNvPr id="43" name="ïSḻiḓé"/>
            <p:cNvSpPr/>
            <p:nvPr/>
          </p:nvSpPr>
          <p:spPr bwMode="auto">
            <a:xfrm>
              <a:off x="3060211" y="3251491"/>
              <a:ext cx="515327" cy="609020"/>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ln>
          </p:spPr>
          <p:txBody>
            <a:bodyPr wrap="square" lIns="91440" tIns="45720" rIns="91440" bIns="45720" anchor="ctr">
              <a:normAutofit fontScale="92500" lnSpcReduction="20000"/>
            </a:bodyPr>
            <a:lstStyle/>
            <a:p>
              <a:pPr algn="ctr"/>
              <a:endParaRPr dirty="0">
                <a:ea typeface="字魂59号-创粗黑" panose="00000500000000000000" pitchFamily="2" charset="-122"/>
              </a:endParaRPr>
            </a:p>
          </p:txBody>
        </p:sp>
      </p:grpSp>
      <p:grpSp>
        <p:nvGrpSpPr>
          <p:cNvPr id="44" name="ïṩḷiḓê"/>
          <p:cNvGrpSpPr/>
          <p:nvPr/>
        </p:nvGrpSpPr>
        <p:grpSpPr>
          <a:xfrm>
            <a:off x="6001480" y="2146920"/>
            <a:ext cx="521837" cy="521835"/>
            <a:chOff x="2805568" y="3043696"/>
            <a:chExt cx="1024614" cy="1024610"/>
          </a:xfrm>
        </p:grpSpPr>
        <p:sp>
          <p:nvSpPr>
            <p:cNvPr id="45" name="îśḻiḋè"/>
            <p:cNvSpPr/>
            <p:nvPr/>
          </p:nvSpPr>
          <p:spPr>
            <a:xfrm>
              <a:off x="2805568" y="3043696"/>
              <a:ext cx="1024614" cy="1024610"/>
            </a:xfrm>
            <a:prstGeom prst="ellipse">
              <a:avLst/>
            </a:prstGeom>
            <a:solidFill>
              <a:schemeClr val="accent1"/>
            </a:solidFill>
            <a:ln w="38100">
              <a:solidFill>
                <a:schemeClr val="bg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dirty="0">
                <a:ea typeface="字魂59号-创粗黑" panose="00000500000000000000" pitchFamily="2" charset="-122"/>
              </a:endParaRPr>
            </a:p>
          </p:txBody>
        </p:sp>
        <p:sp>
          <p:nvSpPr>
            <p:cNvPr id="46" name="íṩ1ïḋé"/>
            <p:cNvSpPr/>
            <p:nvPr/>
          </p:nvSpPr>
          <p:spPr bwMode="auto">
            <a:xfrm>
              <a:off x="3060211" y="3251491"/>
              <a:ext cx="515327" cy="609020"/>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ln>
          </p:spPr>
          <p:txBody>
            <a:bodyPr wrap="square" lIns="91440" tIns="45720" rIns="91440" bIns="45720" anchor="ctr">
              <a:normAutofit fontScale="92500" lnSpcReduction="20000"/>
            </a:bodyPr>
            <a:lstStyle/>
            <a:p>
              <a:pPr algn="ctr"/>
              <a:endParaRPr dirty="0">
                <a:ea typeface="字魂59号-创粗黑" panose="00000500000000000000" pitchFamily="2" charset="-122"/>
              </a:endParaRPr>
            </a:p>
          </p:txBody>
        </p:sp>
      </p:grpSp>
      <p:sp>
        <p:nvSpPr>
          <p:cNvPr id="3" name="矩形 2"/>
          <p:cNvSpPr/>
          <p:nvPr/>
        </p:nvSpPr>
        <p:spPr>
          <a:xfrm>
            <a:off x="1368055" y="3393147"/>
            <a:ext cx="2660720" cy="1477328"/>
          </a:xfrm>
          <a:prstGeom prst="rect">
            <a:avLst/>
          </a:prstGeom>
        </p:spPr>
        <p:txBody>
          <a:bodyPr wrap="square">
            <a:spAutoFit/>
          </a:bodyPr>
          <a:lstStyle/>
          <a:p>
            <a:r>
              <a:rPr lang="zh-CN" altLang="en-US" dirty="0">
                <a:latin typeface="微软雅黑" panose="020B0503020204020204" pitchFamily="34" charset="-122"/>
                <a:ea typeface="微软雅黑" panose="020B0503020204020204" pitchFamily="34" charset="-122"/>
                <a:cs typeface="+mn-ea"/>
                <a:sym typeface="+mn-lt"/>
              </a:rPr>
              <a:t>专利权人</a:t>
            </a:r>
            <a:r>
              <a:rPr lang="zh-CN" altLang="en-US" dirty="0">
                <a:solidFill>
                  <a:srgbClr val="FF0000"/>
                </a:solidFill>
                <a:latin typeface="微软雅黑" panose="020B0503020204020204" pitchFamily="34" charset="-122"/>
                <a:ea typeface="微软雅黑" panose="020B0503020204020204" pitchFamily="34" charset="-122"/>
                <a:cs typeface="+mn-ea"/>
                <a:sym typeface="+mn-lt"/>
              </a:rPr>
              <a:t>涉外</a:t>
            </a:r>
            <a:r>
              <a:rPr lang="zh-CN" altLang="en-US" dirty="0">
                <a:latin typeface="微软雅黑" panose="020B0503020204020204" pitchFamily="34" charset="-122"/>
                <a:ea typeface="微软雅黑" panose="020B0503020204020204" pitchFamily="34" charset="-122"/>
                <a:cs typeface="+mn-ea"/>
                <a:sym typeface="+mn-lt"/>
              </a:rPr>
              <a:t>维权诉讼费，省、市（县）各按</a:t>
            </a:r>
            <a:r>
              <a:rPr lang="en-US" altLang="zh-CN" dirty="0">
                <a:latin typeface="微软雅黑" panose="020B0503020204020204" pitchFamily="34" charset="-122"/>
                <a:ea typeface="微软雅黑" panose="020B0503020204020204" pitchFamily="34" charset="-122"/>
                <a:cs typeface="+mn-ea"/>
                <a:sym typeface="+mn-lt"/>
              </a:rPr>
              <a:t>20%</a:t>
            </a:r>
            <a:r>
              <a:rPr lang="zh-CN" altLang="en-US" dirty="0">
                <a:latin typeface="微软雅黑" panose="020B0503020204020204" pitchFamily="34" charset="-122"/>
                <a:ea typeface="微软雅黑" panose="020B0503020204020204" pitchFamily="34" charset="-122"/>
                <a:cs typeface="+mn-ea"/>
                <a:sym typeface="+mn-lt"/>
              </a:rPr>
              <a:t>的比例给予一次性维权费用补助，省补助最可达</a:t>
            </a:r>
            <a:r>
              <a:rPr lang="en-US" altLang="zh-CN" dirty="0">
                <a:latin typeface="微软雅黑" panose="020B0503020204020204" pitchFamily="34" charset="-122"/>
                <a:ea typeface="微软雅黑" panose="020B0503020204020204" pitchFamily="34" charset="-122"/>
                <a:cs typeface="+mn-ea"/>
                <a:sym typeface="+mn-lt"/>
              </a:rPr>
              <a:t>10</a:t>
            </a:r>
            <a:r>
              <a:rPr lang="zh-CN" altLang="en-US" dirty="0">
                <a:latin typeface="微软雅黑" panose="020B0503020204020204" pitchFamily="34" charset="-122"/>
                <a:ea typeface="微软雅黑" panose="020B0503020204020204" pitchFamily="34" charset="-122"/>
                <a:cs typeface="+mn-ea"/>
                <a:sym typeface="+mn-lt"/>
              </a:rPr>
              <a:t>万元。</a:t>
            </a: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4" name="矩形 3"/>
          <p:cNvSpPr/>
          <p:nvPr/>
        </p:nvSpPr>
        <p:spPr>
          <a:xfrm>
            <a:off x="4932040" y="3393147"/>
            <a:ext cx="2660720" cy="1477328"/>
          </a:xfrm>
          <a:prstGeom prst="rect">
            <a:avLst/>
          </a:prstGeom>
        </p:spPr>
        <p:txBody>
          <a:bodyPr wrap="square">
            <a:spAutoFit/>
          </a:bodyPr>
          <a:lstStyle/>
          <a:p>
            <a:r>
              <a:rPr lang="zh-CN" altLang="en-US" dirty="0">
                <a:latin typeface="微软雅黑" panose="020B0503020204020204" pitchFamily="34" charset="-122"/>
                <a:ea typeface="微软雅黑" panose="020B0503020204020204" pitchFamily="34" charset="-122"/>
                <a:cs typeface="+mn-ea"/>
                <a:sym typeface="+mn-lt"/>
              </a:rPr>
              <a:t>专利维权过程中诉讼费、代理费予以资助，单个案件总额不超过</a:t>
            </a:r>
            <a:r>
              <a:rPr lang="en-US" altLang="zh-CN" dirty="0">
                <a:latin typeface="微软雅黑" panose="020B0503020204020204" pitchFamily="34" charset="-122"/>
                <a:ea typeface="微软雅黑" panose="020B0503020204020204" pitchFamily="34" charset="-122"/>
                <a:cs typeface="+mn-ea"/>
                <a:sym typeface="+mn-lt"/>
              </a:rPr>
              <a:t>2</a:t>
            </a:r>
            <a:r>
              <a:rPr lang="zh-CN" altLang="en-US" dirty="0">
                <a:latin typeface="微软雅黑" panose="020B0503020204020204" pitchFamily="34" charset="-122"/>
                <a:ea typeface="微软雅黑" panose="020B0503020204020204" pitchFamily="34" charset="-122"/>
                <a:cs typeface="+mn-ea"/>
                <a:sym typeface="+mn-lt"/>
              </a:rPr>
              <a:t>万元，单个企业总额不超过</a:t>
            </a:r>
            <a:r>
              <a:rPr lang="en-US" altLang="zh-CN" dirty="0">
                <a:latin typeface="微软雅黑" panose="020B0503020204020204" pitchFamily="34" charset="-122"/>
                <a:ea typeface="微软雅黑" panose="020B0503020204020204" pitchFamily="34" charset="-122"/>
                <a:cs typeface="+mn-ea"/>
                <a:sym typeface="+mn-lt"/>
              </a:rPr>
              <a:t>10</a:t>
            </a:r>
            <a:r>
              <a:rPr lang="zh-CN" altLang="en-US" dirty="0">
                <a:latin typeface="微软雅黑" panose="020B0503020204020204" pitchFamily="34" charset="-122"/>
                <a:ea typeface="微软雅黑" panose="020B0503020204020204" pitchFamily="34" charset="-122"/>
                <a:cs typeface="+mn-ea"/>
                <a:sym typeface="+mn-lt"/>
              </a:rPr>
              <a:t>万元。</a:t>
            </a:r>
            <a:endParaRPr lang="zh-CN" altLang="en-US" dirty="0">
              <a:latin typeface="微软雅黑" panose="020B0503020204020204" pitchFamily="34" charset="-122"/>
              <a:ea typeface="微软雅黑" panose="020B0503020204020204" pitchFamily="34"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p14:dur="0" advClick="0" advTm="3000"/>
    </mc:Choice>
    <mc:Fallback>
      <p:transition advClick="0" advTm="300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占位符 4"/>
          <p:cNvPicPr>
            <a:picLocks noGrp="1" noChangeAspect="1"/>
          </p:cNvPicPr>
          <p:nvPr>
            <p:ph type="pic" sz="quarter" idx="10"/>
          </p:nvPr>
        </p:nvPicPr>
        <p:blipFill>
          <a:blip r:embed="rId1" cstate="screen"/>
          <a:srcRect/>
          <a:stretch>
            <a:fillRect/>
          </a:stretch>
        </p:blipFill>
        <p:spPr/>
      </p:pic>
      <p:sp>
        <p:nvSpPr>
          <p:cNvPr id="54" name="Rectangle 4"/>
          <p:cNvSpPr/>
          <p:nvPr/>
        </p:nvSpPr>
        <p:spPr>
          <a:xfrm>
            <a:off x="-108585" y="-20955"/>
            <a:ext cx="9144000" cy="5143500"/>
          </a:xfrm>
          <a:prstGeom prst="rect">
            <a:avLst/>
          </a:prstGeom>
          <a:solidFill>
            <a:schemeClr val="bg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dirty="0">
              <a:solidFill>
                <a:schemeClr val="accent1"/>
              </a:solidFill>
              <a:ea typeface="字魂59号-创粗黑" panose="00000500000000000000" pitchFamily="2" charset="-122"/>
            </a:endParaRPr>
          </a:p>
        </p:txBody>
      </p:sp>
      <p:grpSp>
        <p:nvGrpSpPr>
          <p:cNvPr id="69" name="组合 68"/>
          <p:cNvGrpSpPr/>
          <p:nvPr/>
        </p:nvGrpSpPr>
        <p:grpSpPr>
          <a:xfrm>
            <a:off x="0" y="1832283"/>
            <a:ext cx="4282645" cy="701009"/>
            <a:chOff x="1" y="1859321"/>
            <a:chExt cx="5710193" cy="934679"/>
          </a:xfrm>
        </p:grpSpPr>
        <p:sp>
          <p:nvSpPr>
            <p:cNvPr id="67" name="任意多边形 66"/>
            <p:cNvSpPr/>
            <p:nvPr/>
          </p:nvSpPr>
          <p:spPr>
            <a:xfrm>
              <a:off x="1" y="1859321"/>
              <a:ext cx="5710193" cy="934679"/>
            </a:xfrm>
            <a:custGeom>
              <a:avLst/>
              <a:gdLst>
                <a:gd name="connsiteX0" fmla="*/ 0 w 5710193"/>
                <a:gd name="connsiteY0" fmla="*/ 0 h 934679"/>
                <a:gd name="connsiteX1" fmla="*/ 4888140 w 5710193"/>
                <a:gd name="connsiteY1" fmla="*/ 0 h 934679"/>
                <a:gd name="connsiteX2" fmla="*/ 5710193 w 5710193"/>
                <a:gd name="connsiteY2" fmla="*/ 934679 h 934679"/>
                <a:gd name="connsiteX3" fmla="*/ 0 w 5710193"/>
                <a:gd name="connsiteY3" fmla="*/ 934679 h 934679"/>
              </a:gdLst>
              <a:ahLst/>
              <a:cxnLst>
                <a:cxn ang="0">
                  <a:pos x="connsiteX0" y="connsiteY0"/>
                </a:cxn>
                <a:cxn ang="0">
                  <a:pos x="connsiteX1" y="connsiteY1"/>
                </a:cxn>
                <a:cxn ang="0">
                  <a:pos x="connsiteX2" y="connsiteY2"/>
                </a:cxn>
                <a:cxn ang="0">
                  <a:pos x="connsiteX3" y="connsiteY3"/>
                </a:cxn>
              </a:cxnLst>
              <a:rect l="l" t="t" r="r" b="b"/>
              <a:pathLst>
                <a:path w="5710193" h="934679">
                  <a:moveTo>
                    <a:pt x="0" y="0"/>
                  </a:moveTo>
                  <a:lnTo>
                    <a:pt x="4888140" y="0"/>
                  </a:lnTo>
                  <a:lnTo>
                    <a:pt x="5710193" y="934679"/>
                  </a:lnTo>
                  <a:lnTo>
                    <a:pt x="0" y="934679"/>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ea typeface="字魂59号-创粗黑" panose="00000500000000000000" pitchFamily="2" charset="-122"/>
              </a:endParaRPr>
            </a:p>
          </p:txBody>
        </p:sp>
        <p:grpSp>
          <p:nvGrpSpPr>
            <p:cNvPr id="26" name="组合 25"/>
            <p:cNvGrpSpPr/>
            <p:nvPr/>
          </p:nvGrpSpPr>
          <p:grpSpPr>
            <a:xfrm>
              <a:off x="607263" y="1960921"/>
              <a:ext cx="4528627" cy="778087"/>
              <a:chOff x="6092729" y="1067026"/>
              <a:chExt cx="4528627" cy="778087"/>
            </a:xfrm>
          </p:grpSpPr>
          <p:sp>
            <p:nvSpPr>
              <p:cNvPr id="29" name="文本框 28"/>
              <p:cNvSpPr txBox="1"/>
              <p:nvPr/>
            </p:nvSpPr>
            <p:spPr>
              <a:xfrm>
                <a:off x="7005354" y="1076987"/>
                <a:ext cx="3616002" cy="697627"/>
              </a:xfrm>
              <a:prstGeom prst="rect">
                <a:avLst/>
              </a:prstGeom>
              <a:noFill/>
            </p:spPr>
            <p:txBody>
              <a:bodyPr wrap="square" rtlCol="0">
                <a:spAutoFit/>
                <a:scene3d>
                  <a:camera prst="orthographicFront"/>
                  <a:lightRig rig="threePt" dir="t"/>
                </a:scene3d>
                <a:sp3d contourW="12700"/>
              </a:bodyPr>
              <a:lstStyle/>
              <a:p>
                <a:r>
                  <a:rPr lang="zh-CN" altLang="en-US" sz="2800" b="1" i="1" dirty="0">
                    <a:solidFill>
                      <a:schemeClr val="bg1"/>
                    </a:solidFill>
                    <a:latin typeface="微软雅黑" panose="020B0503020204020204" pitchFamily="34" charset="-122"/>
                    <a:ea typeface="微软雅黑" panose="020B0503020204020204" pitchFamily="34" charset="-122"/>
                    <a:cs typeface="经典综艺体简" panose="02010609000101010101" pitchFamily="49" charset="-122"/>
                  </a:rPr>
                  <a:t>主要政策汇总</a:t>
                </a:r>
                <a:endParaRPr lang="zh-CN" altLang="en-US" sz="2800" b="1" i="1" dirty="0">
                  <a:solidFill>
                    <a:schemeClr val="bg1"/>
                  </a:solidFill>
                  <a:latin typeface="微软雅黑" panose="020B0503020204020204" pitchFamily="34" charset="-122"/>
                  <a:ea typeface="微软雅黑" panose="020B0503020204020204" pitchFamily="34" charset="-122"/>
                  <a:cs typeface="经典综艺体简" panose="02010609000101010101" pitchFamily="49" charset="-122"/>
                </a:endParaRPr>
              </a:p>
            </p:txBody>
          </p:sp>
          <p:sp>
            <p:nvSpPr>
              <p:cNvPr id="28" name="文本框 27"/>
              <p:cNvSpPr txBox="1"/>
              <p:nvPr/>
            </p:nvSpPr>
            <p:spPr>
              <a:xfrm>
                <a:off x="6092729" y="1067026"/>
                <a:ext cx="878840" cy="778087"/>
              </a:xfrm>
              <a:prstGeom prst="rect">
                <a:avLst/>
              </a:prstGeom>
              <a:noFill/>
            </p:spPr>
            <p:txBody>
              <a:bodyPr wrap="none" rtlCol="0">
                <a:spAutoFit/>
                <a:scene3d>
                  <a:camera prst="orthographicFront"/>
                  <a:lightRig rig="threePt" dir="t"/>
                </a:scene3d>
                <a:sp3d contourW="12700"/>
              </a:bodyPr>
              <a:lstStyle/>
              <a:p>
                <a:pPr algn="ctr" defTabSz="685800">
                  <a:defRPr/>
                </a:pPr>
                <a:r>
                  <a:rPr lang="en-US" altLang="zh-CN" sz="3200" i="1" dirty="0">
                    <a:solidFill>
                      <a:schemeClr val="bg1"/>
                    </a:solidFill>
                    <a:latin typeface="微软雅黑" panose="020B0503020204020204" pitchFamily="34" charset="-122"/>
                    <a:ea typeface="微软雅黑" panose="020B0503020204020204" pitchFamily="34" charset="-122"/>
                    <a:cs typeface="经典综艺体简" panose="02010609000101010101" pitchFamily="49" charset="-122"/>
                  </a:rPr>
                  <a:t>02</a:t>
                </a:r>
                <a:endParaRPr lang="zh-CN" altLang="en-US" sz="3200" i="1" dirty="0">
                  <a:solidFill>
                    <a:schemeClr val="bg1"/>
                  </a:solidFill>
                  <a:latin typeface="微软雅黑" panose="020B0503020204020204" pitchFamily="34" charset="-122"/>
                  <a:ea typeface="微软雅黑" panose="020B0503020204020204" pitchFamily="34" charset="-122"/>
                  <a:cs typeface="经典综艺体简" panose="02010609000101010101" pitchFamily="49" charset="-122"/>
                </a:endParaRPr>
              </a:p>
            </p:txBody>
          </p:sp>
        </p:grpSp>
      </p:grpSp>
      <p:grpSp>
        <p:nvGrpSpPr>
          <p:cNvPr id="70" name="组合 69"/>
          <p:cNvGrpSpPr/>
          <p:nvPr/>
        </p:nvGrpSpPr>
        <p:grpSpPr>
          <a:xfrm>
            <a:off x="0" y="2519035"/>
            <a:ext cx="4453438" cy="701009"/>
            <a:chOff x="1" y="2794041"/>
            <a:chExt cx="5937917" cy="934679"/>
          </a:xfrm>
        </p:grpSpPr>
        <p:sp>
          <p:nvSpPr>
            <p:cNvPr id="64" name="任意多边形 63"/>
            <p:cNvSpPr/>
            <p:nvPr/>
          </p:nvSpPr>
          <p:spPr>
            <a:xfrm>
              <a:off x="1" y="2794041"/>
              <a:ext cx="5937917" cy="934679"/>
            </a:xfrm>
            <a:custGeom>
              <a:avLst/>
              <a:gdLst>
                <a:gd name="connsiteX0" fmla="*/ 0 w 5937917"/>
                <a:gd name="connsiteY0" fmla="*/ 0 h 934679"/>
                <a:gd name="connsiteX1" fmla="*/ 5115863 w 5937917"/>
                <a:gd name="connsiteY1" fmla="*/ 0 h 934679"/>
                <a:gd name="connsiteX2" fmla="*/ 5937917 w 5937917"/>
                <a:gd name="connsiteY2" fmla="*/ 934679 h 934679"/>
                <a:gd name="connsiteX3" fmla="*/ 0 w 5937917"/>
                <a:gd name="connsiteY3" fmla="*/ 934679 h 934679"/>
              </a:gdLst>
              <a:ahLst/>
              <a:cxnLst>
                <a:cxn ang="0">
                  <a:pos x="connsiteX0" y="connsiteY0"/>
                </a:cxn>
                <a:cxn ang="0">
                  <a:pos x="connsiteX1" y="connsiteY1"/>
                </a:cxn>
                <a:cxn ang="0">
                  <a:pos x="connsiteX2" y="connsiteY2"/>
                </a:cxn>
                <a:cxn ang="0">
                  <a:pos x="connsiteX3" y="connsiteY3"/>
                </a:cxn>
              </a:cxnLst>
              <a:rect l="l" t="t" r="r" b="b"/>
              <a:pathLst>
                <a:path w="5937917" h="934679">
                  <a:moveTo>
                    <a:pt x="0" y="0"/>
                  </a:moveTo>
                  <a:lnTo>
                    <a:pt x="5115863" y="0"/>
                  </a:lnTo>
                  <a:lnTo>
                    <a:pt x="5937917" y="934679"/>
                  </a:lnTo>
                  <a:lnTo>
                    <a:pt x="0" y="93467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ea typeface="字魂59号-创粗黑" panose="00000500000000000000" pitchFamily="2" charset="-122"/>
              </a:endParaRPr>
            </a:p>
          </p:txBody>
        </p:sp>
        <p:grpSp>
          <p:nvGrpSpPr>
            <p:cNvPr id="34" name="组合 33"/>
            <p:cNvGrpSpPr/>
            <p:nvPr/>
          </p:nvGrpSpPr>
          <p:grpSpPr>
            <a:xfrm>
              <a:off x="607263" y="2900721"/>
              <a:ext cx="4528625" cy="785537"/>
              <a:chOff x="6092729" y="1067026"/>
              <a:chExt cx="4528625" cy="785537"/>
            </a:xfrm>
          </p:grpSpPr>
          <p:sp>
            <p:nvSpPr>
              <p:cNvPr id="37" name="文本框 36"/>
              <p:cNvSpPr txBox="1"/>
              <p:nvPr/>
            </p:nvSpPr>
            <p:spPr>
              <a:xfrm>
                <a:off x="7005356" y="1154937"/>
                <a:ext cx="3615998" cy="697626"/>
              </a:xfrm>
              <a:prstGeom prst="rect">
                <a:avLst/>
              </a:prstGeom>
              <a:noFill/>
            </p:spPr>
            <p:txBody>
              <a:bodyPr wrap="square" rtlCol="0">
                <a:spAutoFit/>
                <a:scene3d>
                  <a:camera prst="orthographicFront"/>
                  <a:lightRig rig="threePt" dir="t"/>
                </a:scene3d>
                <a:sp3d contourW="12700"/>
              </a:bodyPr>
              <a:lstStyle/>
              <a:p>
                <a:r>
                  <a:rPr lang="zh-CN" altLang="en-US" sz="2800" b="1" i="1" dirty="0">
                    <a:latin typeface="微软雅黑" panose="020B0503020204020204" pitchFamily="34" charset="-122"/>
                    <a:ea typeface="微软雅黑" panose="020B0503020204020204" pitchFamily="34" charset="-122"/>
                    <a:cs typeface="经典综艺体简" panose="02010609000101010101" pitchFamily="49" charset="-122"/>
                  </a:rPr>
                  <a:t>政策申报流程</a:t>
                </a:r>
                <a:endParaRPr lang="zh-CN" altLang="en-US" sz="2800" b="1" i="1" dirty="0">
                  <a:latin typeface="微软雅黑" panose="020B0503020204020204" pitchFamily="34" charset="-122"/>
                  <a:ea typeface="微软雅黑" panose="020B0503020204020204" pitchFamily="34" charset="-122"/>
                  <a:cs typeface="经典综艺体简" panose="02010609000101010101" pitchFamily="49" charset="-122"/>
                </a:endParaRPr>
              </a:p>
            </p:txBody>
          </p:sp>
          <p:sp>
            <p:nvSpPr>
              <p:cNvPr id="36" name="文本框 35"/>
              <p:cNvSpPr txBox="1"/>
              <p:nvPr/>
            </p:nvSpPr>
            <p:spPr>
              <a:xfrm>
                <a:off x="6092729" y="1067026"/>
                <a:ext cx="878840" cy="778087"/>
              </a:xfrm>
              <a:prstGeom prst="rect">
                <a:avLst/>
              </a:prstGeom>
              <a:noFill/>
            </p:spPr>
            <p:txBody>
              <a:bodyPr wrap="none" rtlCol="0">
                <a:spAutoFit/>
                <a:scene3d>
                  <a:camera prst="orthographicFront"/>
                  <a:lightRig rig="threePt" dir="t"/>
                </a:scene3d>
                <a:sp3d contourW="12700"/>
              </a:bodyPr>
              <a:lstStyle/>
              <a:p>
                <a:pPr algn="ctr" defTabSz="685800">
                  <a:defRPr/>
                </a:pPr>
                <a:r>
                  <a:rPr lang="en-US" altLang="zh-CN" sz="3200" i="1" dirty="0">
                    <a:latin typeface="+mn-ea"/>
                    <a:cs typeface="经典综艺体简" panose="02010609000101010101" pitchFamily="49" charset="-122"/>
                  </a:rPr>
                  <a:t>03</a:t>
                </a:r>
                <a:endParaRPr lang="zh-CN" altLang="en-US" sz="3200" i="1" dirty="0">
                  <a:latin typeface="+mn-ea"/>
                  <a:cs typeface="经典综艺体简" panose="02010609000101010101" pitchFamily="49" charset="-122"/>
                </a:endParaRPr>
              </a:p>
            </p:txBody>
          </p:sp>
        </p:grpSp>
      </p:grpSp>
      <p:grpSp>
        <p:nvGrpSpPr>
          <p:cNvPr id="71" name="组合 70"/>
          <p:cNvGrpSpPr/>
          <p:nvPr/>
        </p:nvGrpSpPr>
        <p:grpSpPr>
          <a:xfrm>
            <a:off x="0" y="3219822"/>
            <a:ext cx="4617305" cy="701009"/>
            <a:chOff x="1" y="3728425"/>
            <a:chExt cx="6156407" cy="934679"/>
          </a:xfrm>
        </p:grpSpPr>
        <p:sp>
          <p:nvSpPr>
            <p:cNvPr id="65" name="任意多边形 64"/>
            <p:cNvSpPr/>
            <p:nvPr/>
          </p:nvSpPr>
          <p:spPr>
            <a:xfrm>
              <a:off x="1" y="3728425"/>
              <a:ext cx="6156407" cy="934679"/>
            </a:xfrm>
            <a:custGeom>
              <a:avLst/>
              <a:gdLst>
                <a:gd name="connsiteX0" fmla="*/ 0 w 6156407"/>
                <a:gd name="connsiteY0" fmla="*/ 0 h 934679"/>
                <a:gd name="connsiteX1" fmla="*/ 5334354 w 6156407"/>
                <a:gd name="connsiteY1" fmla="*/ 0 h 934679"/>
                <a:gd name="connsiteX2" fmla="*/ 6156407 w 6156407"/>
                <a:gd name="connsiteY2" fmla="*/ 934679 h 934679"/>
                <a:gd name="connsiteX3" fmla="*/ 0 w 6156407"/>
                <a:gd name="connsiteY3" fmla="*/ 934679 h 934679"/>
              </a:gdLst>
              <a:ahLst/>
              <a:cxnLst>
                <a:cxn ang="0">
                  <a:pos x="connsiteX0" y="connsiteY0"/>
                </a:cxn>
                <a:cxn ang="0">
                  <a:pos x="connsiteX1" y="connsiteY1"/>
                </a:cxn>
                <a:cxn ang="0">
                  <a:pos x="connsiteX2" y="connsiteY2"/>
                </a:cxn>
                <a:cxn ang="0">
                  <a:pos x="connsiteX3" y="connsiteY3"/>
                </a:cxn>
              </a:cxnLst>
              <a:rect l="l" t="t" r="r" b="b"/>
              <a:pathLst>
                <a:path w="6156407" h="934679">
                  <a:moveTo>
                    <a:pt x="0" y="0"/>
                  </a:moveTo>
                  <a:lnTo>
                    <a:pt x="5334354" y="0"/>
                  </a:lnTo>
                  <a:lnTo>
                    <a:pt x="6156407" y="934679"/>
                  </a:lnTo>
                  <a:lnTo>
                    <a:pt x="0" y="93467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ea typeface="字魂59号-创粗黑" panose="00000500000000000000" pitchFamily="2" charset="-122"/>
              </a:endParaRPr>
            </a:p>
          </p:txBody>
        </p:sp>
        <p:grpSp>
          <p:nvGrpSpPr>
            <p:cNvPr id="41" name="组合 40"/>
            <p:cNvGrpSpPr/>
            <p:nvPr/>
          </p:nvGrpSpPr>
          <p:grpSpPr>
            <a:xfrm>
              <a:off x="607263" y="3830023"/>
              <a:ext cx="4720654" cy="785538"/>
              <a:chOff x="6092729" y="1067026"/>
              <a:chExt cx="4720654" cy="785538"/>
            </a:xfrm>
          </p:grpSpPr>
          <p:sp>
            <p:nvSpPr>
              <p:cNvPr id="44" name="文本框 43"/>
              <p:cNvSpPr txBox="1"/>
              <p:nvPr/>
            </p:nvSpPr>
            <p:spPr>
              <a:xfrm>
                <a:off x="7005356" y="1154937"/>
                <a:ext cx="3808027" cy="697627"/>
              </a:xfrm>
              <a:prstGeom prst="rect">
                <a:avLst/>
              </a:prstGeom>
              <a:noFill/>
            </p:spPr>
            <p:txBody>
              <a:bodyPr wrap="square" rtlCol="0">
                <a:spAutoFit/>
                <a:scene3d>
                  <a:camera prst="orthographicFront"/>
                  <a:lightRig rig="threePt" dir="t"/>
                </a:scene3d>
                <a:sp3d contourW="12700"/>
              </a:bodyPr>
              <a:lstStyle/>
              <a:p>
                <a:r>
                  <a:rPr lang="zh-CN" altLang="en-US" sz="2800" b="1" i="1" dirty="0" smtClean="0">
                    <a:solidFill>
                      <a:schemeClr val="bg1"/>
                    </a:solidFill>
                    <a:latin typeface="微软雅黑" panose="020B0503020204020204" pitchFamily="34" charset="-122"/>
                    <a:ea typeface="微软雅黑" panose="020B0503020204020204" pitchFamily="34" charset="-122"/>
                    <a:cs typeface="经典综艺体简" panose="02010609000101010101" pitchFamily="49" charset="-122"/>
                  </a:rPr>
                  <a:t>申报注意事项</a:t>
                </a:r>
                <a:endParaRPr lang="zh-CN" altLang="en-US" sz="2800" b="1" i="1" dirty="0">
                  <a:solidFill>
                    <a:schemeClr val="bg1"/>
                  </a:solidFill>
                  <a:latin typeface="微软雅黑" panose="020B0503020204020204" pitchFamily="34" charset="-122"/>
                  <a:ea typeface="微软雅黑" panose="020B0503020204020204" pitchFamily="34" charset="-122"/>
                  <a:cs typeface="经典综艺体简" panose="02010609000101010101" pitchFamily="49" charset="-122"/>
                </a:endParaRPr>
              </a:p>
            </p:txBody>
          </p:sp>
          <p:sp>
            <p:nvSpPr>
              <p:cNvPr id="43" name="文本框 42"/>
              <p:cNvSpPr txBox="1"/>
              <p:nvPr/>
            </p:nvSpPr>
            <p:spPr>
              <a:xfrm>
                <a:off x="6092729" y="1067026"/>
                <a:ext cx="878840" cy="778087"/>
              </a:xfrm>
              <a:prstGeom prst="rect">
                <a:avLst/>
              </a:prstGeom>
              <a:noFill/>
            </p:spPr>
            <p:txBody>
              <a:bodyPr wrap="none" rtlCol="0">
                <a:spAutoFit/>
                <a:scene3d>
                  <a:camera prst="orthographicFront"/>
                  <a:lightRig rig="threePt" dir="t"/>
                </a:scene3d>
                <a:sp3d contourW="12700"/>
              </a:bodyPr>
              <a:lstStyle/>
              <a:p>
                <a:pPr algn="ctr" defTabSz="685800">
                  <a:defRPr/>
                </a:pPr>
                <a:r>
                  <a:rPr lang="en-US" altLang="zh-CN" sz="3200" i="1" dirty="0">
                    <a:solidFill>
                      <a:schemeClr val="bg1"/>
                    </a:solidFill>
                    <a:latin typeface="+mn-ea"/>
                    <a:cs typeface="经典综艺体简" panose="02010609000101010101" pitchFamily="49" charset="-122"/>
                  </a:rPr>
                  <a:t>04</a:t>
                </a:r>
                <a:endParaRPr lang="zh-CN" altLang="en-US" sz="3200" i="1" dirty="0">
                  <a:solidFill>
                    <a:schemeClr val="bg1"/>
                  </a:solidFill>
                  <a:latin typeface="+mn-ea"/>
                  <a:cs typeface="经典综艺体简" panose="02010609000101010101" pitchFamily="49" charset="-122"/>
                </a:endParaRPr>
              </a:p>
            </p:txBody>
          </p:sp>
        </p:grpSp>
      </p:grpSp>
      <p:sp>
        <p:nvSpPr>
          <p:cNvPr id="68" name="TextBox 16"/>
          <p:cNvSpPr txBox="1"/>
          <p:nvPr/>
        </p:nvSpPr>
        <p:spPr>
          <a:xfrm>
            <a:off x="5508104" y="1649315"/>
            <a:ext cx="3026255" cy="2554545"/>
          </a:xfrm>
          <a:prstGeom prst="rect">
            <a:avLst/>
          </a:prstGeom>
          <a:noFill/>
        </p:spPr>
        <p:txBody>
          <a:bodyPr wrap="square" rtlCol="0">
            <a:spAutoFit/>
          </a:bodyPr>
          <a:lstStyle/>
          <a:p>
            <a:pPr algn="r">
              <a:lnSpc>
                <a:spcPct val="200000"/>
              </a:lnSpc>
            </a:pPr>
            <a:r>
              <a:rPr lang="zh-CN" altLang="en-US" sz="4000" b="1" dirty="0">
                <a:solidFill>
                  <a:schemeClr val="accent1"/>
                </a:solidFill>
                <a:latin typeface="+mn-ea"/>
                <a:cs typeface="Liberation Sans" panose="020B0604020202020204" pitchFamily="34" charset="0"/>
              </a:rPr>
              <a:t>目录</a:t>
            </a:r>
            <a:r>
              <a:rPr lang="en-US" sz="4000" b="1" i="1" dirty="0">
                <a:solidFill>
                  <a:schemeClr val="accent1"/>
                </a:solidFill>
                <a:latin typeface="+mn-ea"/>
                <a:cs typeface="Liberation Sans" panose="020B0604020202020204" pitchFamily="34" charset="0"/>
              </a:rPr>
              <a:t>CONTENTS</a:t>
            </a:r>
            <a:endParaRPr lang="id-ID" sz="4000" b="1" i="1" dirty="0">
              <a:solidFill>
                <a:schemeClr val="accent1"/>
              </a:solidFill>
              <a:latin typeface="+mn-ea"/>
              <a:cs typeface="Liberation Sans" panose="020B0604020202020204" pitchFamily="34" charset="0"/>
            </a:endParaRPr>
          </a:p>
        </p:txBody>
      </p:sp>
      <p:sp>
        <p:nvSpPr>
          <p:cNvPr id="11" name="任意多边形 10"/>
          <p:cNvSpPr/>
          <p:nvPr/>
        </p:nvSpPr>
        <p:spPr>
          <a:xfrm>
            <a:off x="0" y="1130925"/>
            <a:ext cx="4453438" cy="701009"/>
          </a:xfrm>
          <a:custGeom>
            <a:avLst/>
            <a:gdLst>
              <a:gd name="connsiteX0" fmla="*/ 0 w 5937917"/>
              <a:gd name="connsiteY0" fmla="*/ 0 h 934679"/>
              <a:gd name="connsiteX1" fmla="*/ 5115863 w 5937917"/>
              <a:gd name="connsiteY1" fmla="*/ 0 h 934679"/>
              <a:gd name="connsiteX2" fmla="*/ 5937917 w 5937917"/>
              <a:gd name="connsiteY2" fmla="*/ 934679 h 934679"/>
              <a:gd name="connsiteX3" fmla="*/ 0 w 5937917"/>
              <a:gd name="connsiteY3" fmla="*/ 934679 h 934679"/>
            </a:gdLst>
            <a:ahLst/>
            <a:cxnLst>
              <a:cxn ang="0">
                <a:pos x="connsiteX0" y="connsiteY0"/>
              </a:cxn>
              <a:cxn ang="0">
                <a:pos x="connsiteX1" y="connsiteY1"/>
              </a:cxn>
              <a:cxn ang="0">
                <a:pos x="connsiteX2" y="connsiteY2"/>
              </a:cxn>
              <a:cxn ang="0">
                <a:pos x="connsiteX3" y="connsiteY3"/>
              </a:cxn>
            </a:cxnLst>
            <a:rect l="l" t="t" r="r" b="b"/>
            <a:pathLst>
              <a:path w="5937917" h="934679">
                <a:moveTo>
                  <a:pt x="0" y="0"/>
                </a:moveTo>
                <a:lnTo>
                  <a:pt x="5115863" y="0"/>
                </a:lnTo>
                <a:lnTo>
                  <a:pt x="5937917" y="934679"/>
                </a:lnTo>
                <a:lnTo>
                  <a:pt x="0" y="93467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ea typeface="字魂59号-创粗黑" panose="00000500000000000000" pitchFamily="2" charset="-122"/>
            </a:endParaRPr>
          </a:p>
        </p:txBody>
      </p:sp>
      <p:sp>
        <p:nvSpPr>
          <p:cNvPr id="12" name="文本框 11"/>
          <p:cNvSpPr txBox="1"/>
          <p:nvPr/>
        </p:nvSpPr>
        <p:spPr>
          <a:xfrm>
            <a:off x="1139917" y="1276868"/>
            <a:ext cx="2711999" cy="521970"/>
          </a:xfrm>
          <a:prstGeom prst="rect">
            <a:avLst/>
          </a:prstGeom>
          <a:noFill/>
        </p:spPr>
        <p:txBody>
          <a:bodyPr wrap="square" rtlCol="0">
            <a:spAutoFit/>
            <a:scene3d>
              <a:camera prst="orthographicFront"/>
              <a:lightRig rig="threePt" dir="t"/>
            </a:scene3d>
            <a:sp3d contourW="12700"/>
          </a:bodyPr>
          <a:lstStyle/>
          <a:p>
            <a:r>
              <a:rPr lang="zh-CN" altLang="en-US" sz="2800" b="1" i="1" dirty="0">
                <a:latin typeface="微软雅黑" panose="020B0503020204020204" pitchFamily="34" charset="-122"/>
                <a:ea typeface="微软雅黑" panose="020B0503020204020204" pitchFamily="34" charset="-122"/>
                <a:cs typeface="经典综艺体简" panose="02010609000101010101" pitchFamily="49" charset="-122"/>
              </a:rPr>
              <a:t>专利申请介绍</a:t>
            </a:r>
            <a:endParaRPr lang="zh-CN" altLang="en-US" sz="2800" b="1" i="1" dirty="0">
              <a:latin typeface="微软雅黑" panose="020B0503020204020204" pitchFamily="34" charset="-122"/>
              <a:ea typeface="微软雅黑" panose="020B0503020204020204" pitchFamily="34" charset="-122"/>
              <a:cs typeface="经典综艺体简" panose="02010609000101010101" pitchFamily="49" charset="-122"/>
            </a:endParaRPr>
          </a:p>
        </p:txBody>
      </p:sp>
      <p:sp>
        <p:nvSpPr>
          <p:cNvPr id="13" name="文本框 12"/>
          <p:cNvSpPr txBox="1"/>
          <p:nvPr/>
        </p:nvSpPr>
        <p:spPr>
          <a:xfrm>
            <a:off x="455447" y="1210935"/>
            <a:ext cx="659130" cy="583565"/>
          </a:xfrm>
          <a:prstGeom prst="rect">
            <a:avLst/>
          </a:prstGeom>
          <a:noFill/>
        </p:spPr>
        <p:txBody>
          <a:bodyPr wrap="none" rtlCol="0">
            <a:spAutoFit/>
            <a:scene3d>
              <a:camera prst="orthographicFront"/>
              <a:lightRig rig="threePt" dir="t"/>
            </a:scene3d>
            <a:sp3d contourW="12700"/>
          </a:bodyPr>
          <a:lstStyle/>
          <a:p>
            <a:pPr algn="ctr" defTabSz="685800">
              <a:defRPr/>
            </a:pPr>
            <a:r>
              <a:rPr lang="en-US" altLang="zh-CN" sz="3200" i="1" dirty="0">
                <a:latin typeface="+mn-ea"/>
                <a:cs typeface="经典综艺体简" panose="02010609000101010101" pitchFamily="49" charset="-122"/>
              </a:rPr>
              <a:t>01</a:t>
            </a:r>
            <a:endParaRPr lang="zh-CN" altLang="en-US" sz="3200" i="1" dirty="0">
              <a:latin typeface="+mn-ea"/>
              <a:cs typeface="经典综艺体简" panose="0201060900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p14:dur="0" advClick="0" advTm="3000"/>
    </mc:Choice>
    <mc:Fallback>
      <p:transition advClick="0" advTm="300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537374" y="1592350"/>
            <a:ext cx="2601856" cy="2642546"/>
            <a:chOff x="526532" y="1004659"/>
            <a:chExt cx="2601856" cy="1547247"/>
          </a:xfrm>
        </p:grpSpPr>
        <p:sp>
          <p:nvSpPr>
            <p:cNvPr id="4" name="Rectangle 56"/>
            <p:cNvSpPr/>
            <p:nvPr/>
          </p:nvSpPr>
          <p:spPr>
            <a:xfrm>
              <a:off x="539223" y="1445754"/>
              <a:ext cx="2589165" cy="1106152"/>
            </a:xfrm>
            <a:prstGeom prst="rect">
              <a:avLst/>
            </a:prstGeom>
            <a:noFill/>
            <a:ln w="19050">
              <a:solidFill>
                <a:schemeClr val="accent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ea typeface="字魂59号-创粗黑" panose="00000500000000000000" pitchFamily="2" charset="-122"/>
                <a:cs typeface="+mn-ea"/>
                <a:sym typeface="+mn-lt"/>
              </a:endParaRPr>
            </a:p>
          </p:txBody>
        </p:sp>
        <p:sp>
          <p:nvSpPr>
            <p:cNvPr id="9" name="Rectangle 61"/>
            <p:cNvSpPr/>
            <p:nvPr/>
          </p:nvSpPr>
          <p:spPr>
            <a:xfrm>
              <a:off x="526532" y="1004659"/>
              <a:ext cx="2601424" cy="422802"/>
            </a:xfrm>
            <a:prstGeom prst="rect">
              <a:avLst/>
            </a:prstGeom>
            <a:solidFill>
              <a:schemeClr val="accent1">
                <a:alpha val="2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ea typeface="字魂59号-创粗黑" panose="00000500000000000000" pitchFamily="2" charset="-122"/>
                <a:cs typeface="+mn-ea"/>
                <a:sym typeface="+mn-lt"/>
              </a:endParaRPr>
            </a:p>
          </p:txBody>
        </p:sp>
      </p:grpSp>
      <p:sp>
        <p:nvSpPr>
          <p:cNvPr id="55" name="Title 1"/>
          <p:cNvSpPr txBox="1"/>
          <p:nvPr/>
        </p:nvSpPr>
        <p:spPr>
          <a:xfrm>
            <a:off x="251520" y="175643"/>
            <a:ext cx="2664296"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marL="457200" indent="-457200" algn="l">
              <a:buFont typeface="Wingdings" panose="05000000000000000000" pitchFamily="2" charset="2"/>
              <a:buChar char="l"/>
            </a:pPr>
            <a:r>
              <a:rPr lang="zh-CN" altLang="en-US" sz="28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知识产权保护</a:t>
            </a:r>
            <a:endParaRPr lang="en-GB" altLang="zh-CN" sz="28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
        <p:nvSpPr>
          <p:cNvPr id="3" name="矩形 2"/>
          <p:cNvSpPr/>
          <p:nvPr/>
        </p:nvSpPr>
        <p:spPr>
          <a:xfrm>
            <a:off x="554782" y="2408289"/>
            <a:ext cx="2442224" cy="1200329"/>
          </a:xfrm>
          <a:prstGeom prst="rect">
            <a:avLst/>
          </a:prstGeom>
        </p:spPr>
        <p:txBody>
          <a:bodyPr wrap="square">
            <a:spAutoFit/>
          </a:bodyPr>
          <a:lstStyle/>
          <a:p>
            <a:r>
              <a:rPr lang="zh-CN" altLang="en-US" dirty="0" smtClean="0">
                <a:solidFill>
                  <a:schemeClr val="bg1"/>
                </a:solidFill>
              </a:rPr>
              <a:t>维</a:t>
            </a:r>
            <a:r>
              <a:rPr lang="zh-CN" altLang="en-US" dirty="0">
                <a:solidFill>
                  <a:schemeClr val="bg1"/>
                </a:solidFill>
              </a:rPr>
              <a:t>权判决或裁定胜诉的，按照其实际发生的官费、诉讼费、代理费等给予</a:t>
            </a:r>
            <a:r>
              <a:rPr lang="en-US" altLang="zh-CN" dirty="0">
                <a:solidFill>
                  <a:schemeClr val="bg1"/>
                </a:solidFill>
              </a:rPr>
              <a:t>50%</a:t>
            </a:r>
            <a:r>
              <a:rPr lang="zh-CN" altLang="en-US" dirty="0">
                <a:solidFill>
                  <a:schemeClr val="bg1"/>
                </a:solidFill>
              </a:rPr>
              <a:t>补贴</a:t>
            </a:r>
            <a:endParaRPr lang="zh-CN" altLang="en-US" dirty="0">
              <a:solidFill>
                <a:schemeClr val="bg1"/>
              </a:solidFill>
            </a:endParaRPr>
          </a:p>
        </p:txBody>
      </p:sp>
      <p:sp>
        <p:nvSpPr>
          <p:cNvPr id="59" name="矩形 58"/>
          <p:cNvSpPr/>
          <p:nvPr/>
        </p:nvSpPr>
        <p:spPr>
          <a:xfrm>
            <a:off x="635617" y="2408289"/>
            <a:ext cx="2392076" cy="1754326"/>
          </a:xfrm>
          <a:prstGeom prst="rect">
            <a:avLst/>
          </a:prstGeom>
        </p:spPr>
        <p:txBody>
          <a:bodyPr wrap="square">
            <a:spAutoFit/>
          </a:bodyPr>
          <a:lstStyle/>
          <a:p>
            <a:pPr algn="l">
              <a:lnSpc>
                <a:spcPct val="150000"/>
              </a:lnSpc>
            </a:pPr>
            <a:r>
              <a:rPr lang="en-US" altLang="zh-CN" dirty="0" smtClean="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维权判决或裁定</a:t>
            </a:r>
            <a:r>
              <a:rPr lang="zh-CN" altLang="en-US" b="1" dirty="0">
                <a:latin typeface="微软雅黑" panose="020B0503020204020204" pitchFamily="34" charset="-122"/>
                <a:ea typeface="微软雅黑" panose="020B0503020204020204" pitchFamily="34" charset="-122"/>
                <a:cs typeface="微软雅黑" panose="020B0503020204020204" pitchFamily="34" charset="-122"/>
                <a:sym typeface="+mn-ea"/>
              </a:rPr>
              <a:t>胜诉</a:t>
            </a:r>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的，按照其实际发生的官费、诉讼费、代理费等给予</a:t>
            </a:r>
            <a:r>
              <a:rPr lang="en-US" altLang="zh-CN" b="1" dirty="0">
                <a:latin typeface="微软雅黑" panose="020B0503020204020204" pitchFamily="34" charset="-122"/>
                <a:ea typeface="微软雅黑" panose="020B0503020204020204" pitchFamily="34" charset="-122"/>
                <a:cs typeface="微软雅黑" panose="020B0503020204020204" pitchFamily="34" charset="-122"/>
                <a:sym typeface="+mn-ea"/>
              </a:rPr>
              <a:t>50%</a:t>
            </a:r>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补贴</a:t>
            </a:r>
            <a:endParaRPr lang="zh-CN" altLang="en-US" dirty="0">
              <a:solidFill>
                <a:schemeClr val="tx1">
                  <a:lumMod val="50000"/>
                  <a:lumOff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nvGrpSpPr>
          <p:cNvPr id="70" name="Group 121"/>
          <p:cNvGrpSpPr>
            <a:grpSpLocks noChangeAspect="1"/>
          </p:cNvGrpSpPr>
          <p:nvPr/>
        </p:nvGrpSpPr>
        <p:grpSpPr bwMode="auto">
          <a:xfrm>
            <a:off x="1476472" y="1689086"/>
            <a:ext cx="661035" cy="562610"/>
            <a:chOff x="515" y="3088"/>
            <a:chExt cx="665" cy="566"/>
          </a:xfrm>
          <a:solidFill>
            <a:schemeClr val="tx2">
              <a:lumMod val="75000"/>
            </a:schemeClr>
          </a:solidFill>
        </p:grpSpPr>
        <p:sp>
          <p:nvSpPr>
            <p:cNvPr id="71" name="Freeform 122"/>
            <p:cNvSpPr/>
            <p:nvPr/>
          </p:nvSpPr>
          <p:spPr bwMode="auto">
            <a:xfrm>
              <a:off x="706" y="3550"/>
              <a:ext cx="283" cy="104"/>
            </a:xfrm>
            <a:custGeom>
              <a:avLst/>
              <a:gdLst>
                <a:gd name="T0" fmla="*/ 269 w 340"/>
                <a:gd name="T1" fmla="*/ 71 h 125"/>
                <a:gd name="T2" fmla="*/ 269 w 340"/>
                <a:gd name="T3" fmla="*/ 12 h 125"/>
                <a:gd name="T4" fmla="*/ 266 w 340"/>
                <a:gd name="T5" fmla="*/ 3 h 125"/>
                <a:gd name="T6" fmla="*/ 257 w 340"/>
                <a:gd name="T7" fmla="*/ 0 h 125"/>
                <a:gd name="T8" fmla="*/ 83 w 340"/>
                <a:gd name="T9" fmla="*/ 0 h 125"/>
                <a:gd name="T10" fmla="*/ 74 w 340"/>
                <a:gd name="T11" fmla="*/ 3 h 125"/>
                <a:gd name="T12" fmla="*/ 71 w 340"/>
                <a:gd name="T13" fmla="*/ 12 h 125"/>
                <a:gd name="T14" fmla="*/ 71 w 340"/>
                <a:gd name="T15" fmla="*/ 71 h 125"/>
                <a:gd name="T16" fmla="*/ 2 w 340"/>
                <a:gd name="T17" fmla="*/ 108 h 125"/>
                <a:gd name="T18" fmla="*/ 1 w 340"/>
                <a:gd name="T19" fmla="*/ 110 h 125"/>
                <a:gd name="T20" fmla="*/ 0 w 340"/>
                <a:gd name="T21" fmla="*/ 112 h 125"/>
                <a:gd name="T22" fmla="*/ 0 w 340"/>
                <a:gd name="T23" fmla="*/ 120 h 125"/>
                <a:gd name="T24" fmla="*/ 1 w 340"/>
                <a:gd name="T25" fmla="*/ 124 h 125"/>
                <a:gd name="T26" fmla="*/ 5 w 340"/>
                <a:gd name="T27" fmla="*/ 125 h 125"/>
                <a:gd name="T28" fmla="*/ 335 w 340"/>
                <a:gd name="T29" fmla="*/ 125 h 125"/>
                <a:gd name="T30" fmla="*/ 339 w 340"/>
                <a:gd name="T31" fmla="*/ 124 h 125"/>
                <a:gd name="T32" fmla="*/ 340 w 340"/>
                <a:gd name="T33" fmla="*/ 120 h 125"/>
                <a:gd name="T34" fmla="*/ 340 w 340"/>
                <a:gd name="T35" fmla="*/ 112 h 125"/>
                <a:gd name="T36" fmla="*/ 339 w 340"/>
                <a:gd name="T37" fmla="*/ 110 h 125"/>
                <a:gd name="T38" fmla="*/ 338 w 340"/>
                <a:gd name="T39" fmla="*/ 108 h 125"/>
                <a:gd name="T40" fmla="*/ 269 w 340"/>
                <a:gd name="T41" fmla="*/ 71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0" h="125">
                  <a:moveTo>
                    <a:pt x="269" y="71"/>
                  </a:moveTo>
                  <a:cubicBezTo>
                    <a:pt x="269" y="12"/>
                    <a:pt x="269" y="12"/>
                    <a:pt x="269" y="12"/>
                  </a:cubicBezTo>
                  <a:cubicBezTo>
                    <a:pt x="269" y="9"/>
                    <a:pt x="268" y="6"/>
                    <a:pt x="266" y="3"/>
                  </a:cubicBezTo>
                  <a:cubicBezTo>
                    <a:pt x="263" y="1"/>
                    <a:pt x="260" y="0"/>
                    <a:pt x="257" y="0"/>
                  </a:cubicBezTo>
                  <a:cubicBezTo>
                    <a:pt x="83" y="0"/>
                    <a:pt x="83" y="0"/>
                    <a:pt x="83" y="0"/>
                  </a:cubicBezTo>
                  <a:cubicBezTo>
                    <a:pt x="80" y="0"/>
                    <a:pt x="77" y="1"/>
                    <a:pt x="74" y="3"/>
                  </a:cubicBezTo>
                  <a:cubicBezTo>
                    <a:pt x="72" y="6"/>
                    <a:pt x="71" y="9"/>
                    <a:pt x="71" y="12"/>
                  </a:cubicBezTo>
                  <a:cubicBezTo>
                    <a:pt x="71" y="71"/>
                    <a:pt x="71" y="71"/>
                    <a:pt x="71" y="71"/>
                  </a:cubicBezTo>
                  <a:cubicBezTo>
                    <a:pt x="2" y="108"/>
                    <a:pt x="2" y="108"/>
                    <a:pt x="2" y="108"/>
                  </a:cubicBezTo>
                  <a:cubicBezTo>
                    <a:pt x="2" y="109"/>
                    <a:pt x="1" y="109"/>
                    <a:pt x="1" y="110"/>
                  </a:cubicBezTo>
                  <a:cubicBezTo>
                    <a:pt x="0" y="111"/>
                    <a:pt x="0" y="111"/>
                    <a:pt x="0" y="112"/>
                  </a:cubicBezTo>
                  <a:cubicBezTo>
                    <a:pt x="0" y="120"/>
                    <a:pt x="0" y="120"/>
                    <a:pt x="0" y="120"/>
                  </a:cubicBezTo>
                  <a:cubicBezTo>
                    <a:pt x="0" y="122"/>
                    <a:pt x="1" y="123"/>
                    <a:pt x="1" y="124"/>
                  </a:cubicBezTo>
                  <a:cubicBezTo>
                    <a:pt x="2" y="124"/>
                    <a:pt x="3" y="125"/>
                    <a:pt x="5" y="125"/>
                  </a:cubicBezTo>
                  <a:cubicBezTo>
                    <a:pt x="335" y="125"/>
                    <a:pt x="335" y="125"/>
                    <a:pt x="335" y="125"/>
                  </a:cubicBezTo>
                  <a:cubicBezTo>
                    <a:pt x="337" y="125"/>
                    <a:pt x="338" y="124"/>
                    <a:pt x="339" y="124"/>
                  </a:cubicBezTo>
                  <a:cubicBezTo>
                    <a:pt x="339" y="123"/>
                    <a:pt x="340" y="122"/>
                    <a:pt x="340" y="120"/>
                  </a:cubicBezTo>
                  <a:cubicBezTo>
                    <a:pt x="340" y="112"/>
                    <a:pt x="340" y="112"/>
                    <a:pt x="340" y="112"/>
                  </a:cubicBezTo>
                  <a:cubicBezTo>
                    <a:pt x="340" y="111"/>
                    <a:pt x="340" y="111"/>
                    <a:pt x="339" y="110"/>
                  </a:cubicBezTo>
                  <a:cubicBezTo>
                    <a:pt x="339" y="109"/>
                    <a:pt x="338" y="109"/>
                    <a:pt x="338" y="108"/>
                  </a:cubicBezTo>
                  <a:lnTo>
                    <a:pt x="269" y="7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rgbClr val="0C8882"/>
                </a:solidFill>
                <a:cs typeface="+mn-ea"/>
                <a:sym typeface="+mn-lt"/>
              </a:endParaRPr>
            </a:p>
          </p:txBody>
        </p:sp>
        <p:sp>
          <p:nvSpPr>
            <p:cNvPr id="72" name="Freeform 123"/>
            <p:cNvSpPr>
              <a:spLocks noEditPoints="1"/>
            </p:cNvSpPr>
            <p:nvPr/>
          </p:nvSpPr>
          <p:spPr bwMode="auto">
            <a:xfrm>
              <a:off x="515" y="3088"/>
              <a:ext cx="665" cy="449"/>
            </a:xfrm>
            <a:custGeom>
              <a:avLst/>
              <a:gdLst>
                <a:gd name="T0" fmla="*/ 791 w 800"/>
                <a:gd name="T1" fmla="*/ 9 h 539"/>
                <a:gd name="T2" fmla="*/ 770 w 800"/>
                <a:gd name="T3" fmla="*/ 0 h 539"/>
                <a:gd name="T4" fmla="*/ 30 w 800"/>
                <a:gd name="T5" fmla="*/ 0 h 539"/>
                <a:gd name="T6" fmla="*/ 9 w 800"/>
                <a:gd name="T7" fmla="*/ 9 h 539"/>
                <a:gd name="T8" fmla="*/ 0 w 800"/>
                <a:gd name="T9" fmla="*/ 30 h 539"/>
                <a:gd name="T10" fmla="*/ 0 w 800"/>
                <a:gd name="T11" fmla="*/ 509 h 539"/>
                <a:gd name="T12" fmla="*/ 9 w 800"/>
                <a:gd name="T13" fmla="*/ 530 h 539"/>
                <a:gd name="T14" fmla="*/ 30 w 800"/>
                <a:gd name="T15" fmla="*/ 539 h 539"/>
                <a:gd name="T16" fmla="*/ 770 w 800"/>
                <a:gd name="T17" fmla="*/ 539 h 539"/>
                <a:gd name="T18" fmla="*/ 791 w 800"/>
                <a:gd name="T19" fmla="*/ 530 h 539"/>
                <a:gd name="T20" fmla="*/ 800 w 800"/>
                <a:gd name="T21" fmla="*/ 509 h 539"/>
                <a:gd name="T22" fmla="*/ 800 w 800"/>
                <a:gd name="T23" fmla="*/ 30 h 539"/>
                <a:gd name="T24" fmla="*/ 791 w 800"/>
                <a:gd name="T25" fmla="*/ 9 h 539"/>
                <a:gd name="T26" fmla="*/ 400 w 800"/>
                <a:gd name="T27" fmla="*/ 526 h 539"/>
                <a:gd name="T28" fmla="*/ 387 w 800"/>
                <a:gd name="T29" fmla="*/ 513 h 539"/>
                <a:gd name="T30" fmla="*/ 400 w 800"/>
                <a:gd name="T31" fmla="*/ 500 h 539"/>
                <a:gd name="T32" fmla="*/ 413 w 800"/>
                <a:gd name="T33" fmla="*/ 513 h 539"/>
                <a:gd name="T34" fmla="*/ 400 w 800"/>
                <a:gd name="T35" fmla="*/ 526 h 539"/>
                <a:gd name="T36" fmla="*/ 748 w 800"/>
                <a:gd name="T37" fmla="*/ 487 h 539"/>
                <a:gd name="T38" fmla="*/ 52 w 800"/>
                <a:gd name="T39" fmla="*/ 487 h 539"/>
                <a:gd name="T40" fmla="*/ 52 w 800"/>
                <a:gd name="T41" fmla="*/ 52 h 539"/>
                <a:gd name="T42" fmla="*/ 748 w 800"/>
                <a:gd name="T43" fmla="*/ 52 h 539"/>
                <a:gd name="T44" fmla="*/ 748 w 800"/>
                <a:gd name="T45" fmla="*/ 487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00" h="539">
                  <a:moveTo>
                    <a:pt x="791" y="9"/>
                  </a:moveTo>
                  <a:cubicBezTo>
                    <a:pt x="785" y="3"/>
                    <a:pt x="778" y="0"/>
                    <a:pt x="770" y="0"/>
                  </a:cubicBezTo>
                  <a:cubicBezTo>
                    <a:pt x="30" y="0"/>
                    <a:pt x="30" y="0"/>
                    <a:pt x="30" y="0"/>
                  </a:cubicBezTo>
                  <a:cubicBezTo>
                    <a:pt x="22" y="0"/>
                    <a:pt x="15" y="3"/>
                    <a:pt x="9" y="9"/>
                  </a:cubicBezTo>
                  <a:cubicBezTo>
                    <a:pt x="3" y="15"/>
                    <a:pt x="0" y="23"/>
                    <a:pt x="0" y="30"/>
                  </a:cubicBezTo>
                  <a:cubicBezTo>
                    <a:pt x="0" y="509"/>
                    <a:pt x="0" y="509"/>
                    <a:pt x="0" y="509"/>
                  </a:cubicBezTo>
                  <a:cubicBezTo>
                    <a:pt x="0" y="517"/>
                    <a:pt x="3" y="525"/>
                    <a:pt x="9" y="530"/>
                  </a:cubicBezTo>
                  <a:cubicBezTo>
                    <a:pt x="15" y="536"/>
                    <a:pt x="22" y="539"/>
                    <a:pt x="30" y="539"/>
                  </a:cubicBezTo>
                  <a:cubicBezTo>
                    <a:pt x="770" y="539"/>
                    <a:pt x="770" y="539"/>
                    <a:pt x="770" y="539"/>
                  </a:cubicBezTo>
                  <a:cubicBezTo>
                    <a:pt x="778" y="539"/>
                    <a:pt x="785" y="536"/>
                    <a:pt x="791" y="530"/>
                  </a:cubicBezTo>
                  <a:cubicBezTo>
                    <a:pt x="797" y="525"/>
                    <a:pt x="800" y="517"/>
                    <a:pt x="800" y="509"/>
                  </a:cubicBezTo>
                  <a:cubicBezTo>
                    <a:pt x="800" y="30"/>
                    <a:pt x="800" y="30"/>
                    <a:pt x="800" y="30"/>
                  </a:cubicBezTo>
                  <a:cubicBezTo>
                    <a:pt x="800" y="23"/>
                    <a:pt x="797" y="15"/>
                    <a:pt x="791" y="9"/>
                  </a:cubicBezTo>
                  <a:close/>
                  <a:moveTo>
                    <a:pt x="400" y="526"/>
                  </a:moveTo>
                  <a:cubicBezTo>
                    <a:pt x="393" y="526"/>
                    <a:pt x="387" y="521"/>
                    <a:pt x="387" y="513"/>
                  </a:cubicBezTo>
                  <a:cubicBezTo>
                    <a:pt x="387" y="506"/>
                    <a:pt x="393" y="500"/>
                    <a:pt x="400" y="500"/>
                  </a:cubicBezTo>
                  <a:cubicBezTo>
                    <a:pt x="407" y="500"/>
                    <a:pt x="413" y="506"/>
                    <a:pt x="413" y="513"/>
                  </a:cubicBezTo>
                  <a:cubicBezTo>
                    <a:pt x="413" y="521"/>
                    <a:pt x="407" y="526"/>
                    <a:pt x="400" y="526"/>
                  </a:cubicBezTo>
                  <a:close/>
                  <a:moveTo>
                    <a:pt x="748" y="487"/>
                  </a:moveTo>
                  <a:cubicBezTo>
                    <a:pt x="52" y="487"/>
                    <a:pt x="52" y="487"/>
                    <a:pt x="52" y="487"/>
                  </a:cubicBezTo>
                  <a:cubicBezTo>
                    <a:pt x="52" y="52"/>
                    <a:pt x="52" y="52"/>
                    <a:pt x="52" y="52"/>
                  </a:cubicBezTo>
                  <a:cubicBezTo>
                    <a:pt x="748" y="52"/>
                    <a:pt x="748" y="52"/>
                    <a:pt x="748" y="52"/>
                  </a:cubicBezTo>
                  <a:lnTo>
                    <a:pt x="748" y="48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rgbClr val="0C8882"/>
                </a:solidFill>
                <a:cs typeface="+mn-ea"/>
                <a:sym typeface="+mn-lt"/>
              </a:endParaRPr>
            </a:p>
          </p:txBody>
        </p:sp>
        <p:sp>
          <p:nvSpPr>
            <p:cNvPr id="73" name="Freeform 124"/>
            <p:cNvSpPr/>
            <p:nvPr/>
          </p:nvSpPr>
          <p:spPr bwMode="auto">
            <a:xfrm>
              <a:off x="646" y="3459"/>
              <a:ext cx="56" cy="9"/>
            </a:xfrm>
            <a:custGeom>
              <a:avLst/>
              <a:gdLst>
                <a:gd name="T0" fmla="*/ 6 w 67"/>
                <a:gd name="T1" fmla="*/ 0 h 11"/>
                <a:gd name="T2" fmla="*/ 2 w 67"/>
                <a:gd name="T3" fmla="*/ 2 h 11"/>
                <a:gd name="T4" fmla="*/ 0 w 67"/>
                <a:gd name="T5" fmla="*/ 6 h 11"/>
                <a:gd name="T6" fmla="*/ 0 w 67"/>
                <a:gd name="T7" fmla="*/ 11 h 11"/>
                <a:gd name="T8" fmla="*/ 67 w 67"/>
                <a:gd name="T9" fmla="*/ 11 h 11"/>
                <a:gd name="T10" fmla="*/ 67 w 67"/>
                <a:gd name="T11" fmla="*/ 6 h 11"/>
                <a:gd name="T12" fmla="*/ 65 w 67"/>
                <a:gd name="T13" fmla="*/ 2 h 11"/>
                <a:gd name="T14" fmla="*/ 61 w 67"/>
                <a:gd name="T15" fmla="*/ 0 h 11"/>
                <a:gd name="T16" fmla="*/ 6 w 67"/>
                <a:gd name="T17"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11">
                  <a:moveTo>
                    <a:pt x="6" y="0"/>
                  </a:moveTo>
                  <a:cubicBezTo>
                    <a:pt x="4" y="0"/>
                    <a:pt x="3" y="1"/>
                    <a:pt x="2" y="2"/>
                  </a:cubicBezTo>
                  <a:cubicBezTo>
                    <a:pt x="0" y="3"/>
                    <a:pt x="0" y="5"/>
                    <a:pt x="0" y="6"/>
                  </a:cubicBezTo>
                  <a:cubicBezTo>
                    <a:pt x="0" y="11"/>
                    <a:pt x="0" y="11"/>
                    <a:pt x="0" y="11"/>
                  </a:cubicBezTo>
                  <a:cubicBezTo>
                    <a:pt x="67" y="11"/>
                    <a:pt x="67" y="11"/>
                    <a:pt x="67" y="11"/>
                  </a:cubicBezTo>
                  <a:cubicBezTo>
                    <a:pt x="67" y="6"/>
                    <a:pt x="67" y="6"/>
                    <a:pt x="67" y="6"/>
                  </a:cubicBezTo>
                  <a:cubicBezTo>
                    <a:pt x="67" y="5"/>
                    <a:pt x="66" y="3"/>
                    <a:pt x="65" y="2"/>
                  </a:cubicBezTo>
                  <a:cubicBezTo>
                    <a:pt x="64" y="1"/>
                    <a:pt x="62" y="0"/>
                    <a:pt x="61" y="0"/>
                  </a:cubicBezTo>
                  <a:lnTo>
                    <a:pt x="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rgbClr val="0C8882"/>
                </a:solidFill>
                <a:cs typeface="+mn-ea"/>
                <a:sym typeface="+mn-lt"/>
              </a:endParaRPr>
            </a:p>
          </p:txBody>
        </p:sp>
        <p:sp>
          <p:nvSpPr>
            <p:cNvPr id="74" name="Freeform 125"/>
            <p:cNvSpPr/>
            <p:nvPr/>
          </p:nvSpPr>
          <p:spPr bwMode="auto">
            <a:xfrm>
              <a:off x="715" y="3395"/>
              <a:ext cx="55" cy="73"/>
            </a:xfrm>
            <a:custGeom>
              <a:avLst/>
              <a:gdLst>
                <a:gd name="T0" fmla="*/ 6 w 67"/>
                <a:gd name="T1" fmla="*/ 0 h 88"/>
                <a:gd name="T2" fmla="*/ 2 w 67"/>
                <a:gd name="T3" fmla="*/ 1 h 88"/>
                <a:gd name="T4" fmla="*/ 0 w 67"/>
                <a:gd name="T5" fmla="*/ 6 h 88"/>
                <a:gd name="T6" fmla="*/ 0 w 67"/>
                <a:gd name="T7" fmla="*/ 88 h 88"/>
                <a:gd name="T8" fmla="*/ 67 w 67"/>
                <a:gd name="T9" fmla="*/ 88 h 88"/>
                <a:gd name="T10" fmla="*/ 67 w 67"/>
                <a:gd name="T11" fmla="*/ 6 h 88"/>
                <a:gd name="T12" fmla="*/ 65 w 67"/>
                <a:gd name="T13" fmla="*/ 1 h 88"/>
                <a:gd name="T14" fmla="*/ 61 w 67"/>
                <a:gd name="T15" fmla="*/ 0 h 88"/>
                <a:gd name="T16" fmla="*/ 6 w 67"/>
                <a:gd name="T17"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88">
                  <a:moveTo>
                    <a:pt x="6" y="0"/>
                  </a:moveTo>
                  <a:cubicBezTo>
                    <a:pt x="4" y="0"/>
                    <a:pt x="3" y="0"/>
                    <a:pt x="2" y="1"/>
                  </a:cubicBezTo>
                  <a:cubicBezTo>
                    <a:pt x="0" y="3"/>
                    <a:pt x="0" y="4"/>
                    <a:pt x="0" y="6"/>
                  </a:cubicBezTo>
                  <a:cubicBezTo>
                    <a:pt x="0" y="88"/>
                    <a:pt x="0" y="88"/>
                    <a:pt x="0" y="88"/>
                  </a:cubicBezTo>
                  <a:cubicBezTo>
                    <a:pt x="67" y="88"/>
                    <a:pt x="67" y="88"/>
                    <a:pt x="67" y="88"/>
                  </a:cubicBezTo>
                  <a:cubicBezTo>
                    <a:pt x="67" y="6"/>
                    <a:pt x="67" y="6"/>
                    <a:pt x="67" y="6"/>
                  </a:cubicBezTo>
                  <a:cubicBezTo>
                    <a:pt x="67" y="4"/>
                    <a:pt x="66" y="3"/>
                    <a:pt x="65" y="1"/>
                  </a:cubicBezTo>
                  <a:cubicBezTo>
                    <a:pt x="64" y="0"/>
                    <a:pt x="62" y="0"/>
                    <a:pt x="61" y="0"/>
                  </a:cubicBezTo>
                  <a:lnTo>
                    <a:pt x="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rgbClr val="0C8882"/>
                </a:solidFill>
                <a:cs typeface="+mn-ea"/>
                <a:sym typeface="+mn-lt"/>
              </a:endParaRPr>
            </a:p>
          </p:txBody>
        </p:sp>
        <p:sp>
          <p:nvSpPr>
            <p:cNvPr id="75" name="Freeform 126"/>
            <p:cNvSpPr/>
            <p:nvPr/>
          </p:nvSpPr>
          <p:spPr bwMode="auto">
            <a:xfrm>
              <a:off x="783" y="3368"/>
              <a:ext cx="55" cy="100"/>
            </a:xfrm>
            <a:custGeom>
              <a:avLst/>
              <a:gdLst>
                <a:gd name="T0" fmla="*/ 6 w 67"/>
                <a:gd name="T1" fmla="*/ 0 h 120"/>
                <a:gd name="T2" fmla="*/ 2 w 67"/>
                <a:gd name="T3" fmla="*/ 2 h 120"/>
                <a:gd name="T4" fmla="*/ 0 w 67"/>
                <a:gd name="T5" fmla="*/ 6 h 120"/>
                <a:gd name="T6" fmla="*/ 0 w 67"/>
                <a:gd name="T7" fmla="*/ 120 h 120"/>
                <a:gd name="T8" fmla="*/ 67 w 67"/>
                <a:gd name="T9" fmla="*/ 120 h 120"/>
                <a:gd name="T10" fmla="*/ 67 w 67"/>
                <a:gd name="T11" fmla="*/ 6 h 120"/>
                <a:gd name="T12" fmla="*/ 65 w 67"/>
                <a:gd name="T13" fmla="*/ 2 h 120"/>
                <a:gd name="T14" fmla="*/ 61 w 67"/>
                <a:gd name="T15" fmla="*/ 0 h 120"/>
                <a:gd name="T16" fmla="*/ 6 w 67"/>
                <a:gd name="T17"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120">
                  <a:moveTo>
                    <a:pt x="6" y="0"/>
                  </a:moveTo>
                  <a:cubicBezTo>
                    <a:pt x="4" y="0"/>
                    <a:pt x="3" y="0"/>
                    <a:pt x="2" y="2"/>
                  </a:cubicBezTo>
                  <a:cubicBezTo>
                    <a:pt x="0" y="3"/>
                    <a:pt x="0" y="4"/>
                    <a:pt x="0" y="6"/>
                  </a:cubicBezTo>
                  <a:cubicBezTo>
                    <a:pt x="0" y="120"/>
                    <a:pt x="0" y="120"/>
                    <a:pt x="0" y="120"/>
                  </a:cubicBezTo>
                  <a:cubicBezTo>
                    <a:pt x="67" y="120"/>
                    <a:pt x="67" y="120"/>
                    <a:pt x="67" y="120"/>
                  </a:cubicBezTo>
                  <a:cubicBezTo>
                    <a:pt x="67" y="6"/>
                    <a:pt x="67" y="6"/>
                    <a:pt x="67" y="6"/>
                  </a:cubicBezTo>
                  <a:cubicBezTo>
                    <a:pt x="67" y="4"/>
                    <a:pt x="66" y="3"/>
                    <a:pt x="65" y="2"/>
                  </a:cubicBezTo>
                  <a:cubicBezTo>
                    <a:pt x="64" y="0"/>
                    <a:pt x="62" y="0"/>
                    <a:pt x="61" y="0"/>
                  </a:cubicBezTo>
                  <a:lnTo>
                    <a:pt x="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rgbClr val="0C8882"/>
                </a:solidFill>
                <a:cs typeface="+mn-ea"/>
                <a:sym typeface="+mn-lt"/>
              </a:endParaRPr>
            </a:p>
          </p:txBody>
        </p:sp>
        <p:sp>
          <p:nvSpPr>
            <p:cNvPr id="76" name="Freeform 127"/>
            <p:cNvSpPr/>
            <p:nvPr/>
          </p:nvSpPr>
          <p:spPr bwMode="auto">
            <a:xfrm>
              <a:off x="851" y="3379"/>
              <a:ext cx="56" cy="89"/>
            </a:xfrm>
            <a:custGeom>
              <a:avLst/>
              <a:gdLst>
                <a:gd name="T0" fmla="*/ 6 w 67"/>
                <a:gd name="T1" fmla="*/ 0 h 107"/>
                <a:gd name="T2" fmla="*/ 2 w 67"/>
                <a:gd name="T3" fmla="*/ 2 h 107"/>
                <a:gd name="T4" fmla="*/ 0 w 67"/>
                <a:gd name="T5" fmla="*/ 6 h 107"/>
                <a:gd name="T6" fmla="*/ 0 w 67"/>
                <a:gd name="T7" fmla="*/ 107 h 107"/>
                <a:gd name="T8" fmla="*/ 67 w 67"/>
                <a:gd name="T9" fmla="*/ 107 h 107"/>
                <a:gd name="T10" fmla="*/ 67 w 67"/>
                <a:gd name="T11" fmla="*/ 6 h 107"/>
                <a:gd name="T12" fmla="*/ 65 w 67"/>
                <a:gd name="T13" fmla="*/ 2 h 107"/>
                <a:gd name="T14" fmla="*/ 61 w 67"/>
                <a:gd name="T15" fmla="*/ 0 h 107"/>
                <a:gd name="T16" fmla="*/ 6 w 67"/>
                <a:gd name="T17"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107">
                  <a:moveTo>
                    <a:pt x="6" y="0"/>
                  </a:moveTo>
                  <a:cubicBezTo>
                    <a:pt x="5" y="0"/>
                    <a:pt x="3" y="0"/>
                    <a:pt x="2" y="2"/>
                  </a:cubicBezTo>
                  <a:cubicBezTo>
                    <a:pt x="0" y="3"/>
                    <a:pt x="0" y="5"/>
                    <a:pt x="0" y="6"/>
                  </a:cubicBezTo>
                  <a:cubicBezTo>
                    <a:pt x="0" y="107"/>
                    <a:pt x="0" y="107"/>
                    <a:pt x="0" y="107"/>
                  </a:cubicBezTo>
                  <a:cubicBezTo>
                    <a:pt x="67" y="107"/>
                    <a:pt x="67" y="107"/>
                    <a:pt x="67" y="107"/>
                  </a:cubicBezTo>
                  <a:cubicBezTo>
                    <a:pt x="67" y="6"/>
                    <a:pt x="67" y="6"/>
                    <a:pt x="67" y="6"/>
                  </a:cubicBezTo>
                  <a:cubicBezTo>
                    <a:pt x="67" y="5"/>
                    <a:pt x="66" y="3"/>
                    <a:pt x="65" y="2"/>
                  </a:cubicBezTo>
                  <a:cubicBezTo>
                    <a:pt x="64" y="0"/>
                    <a:pt x="62" y="0"/>
                    <a:pt x="61" y="0"/>
                  </a:cubicBezTo>
                  <a:lnTo>
                    <a:pt x="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rgbClr val="0C8882"/>
                </a:solidFill>
                <a:cs typeface="+mn-ea"/>
                <a:sym typeface="+mn-lt"/>
              </a:endParaRPr>
            </a:p>
          </p:txBody>
        </p:sp>
        <p:sp>
          <p:nvSpPr>
            <p:cNvPr id="77" name="Freeform 128"/>
            <p:cNvSpPr/>
            <p:nvPr/>
          </p:nvSpPr>
          <p:spPr bwMode="auto">
            <a:xfrm>
              <a:off x="919" y="3337"/>
              <a:ext cx="56" cy="131"/>
            </a:xfrm>
            <a:custGeom>
              <a:avLst/>
              <a:gdLst>
                <a:gd name="T0" fmla="*/ 6 w 67"/>
                <a:gd name="T1" fmla="*/ 0 h 158"/>
                <a:gd name="T2" fmla="*/ 2 w 67"/>
                <a:gd name="T3" fmla="*/ 1 h 158"/>
                <a:gd name="T4" fmla="*/ 0 w 67"/>
                <a:gd name="T5" fmla="*/ 6 h 158"/>
                <a:gd name="T6" fmla="*/ 0 w 67"/>
                <a:gd name="T7" fmla="*/ 158 h 158"/>
                <a:gd name="T8" fmla="*/ 67 w 67"/>
                <a:gd name="T9" fmla="*/ 158 h 158"/>
                <a:gd name="T10" fmla="*/ 67 w 67"/>
                <a:gd name="T11" fmla="*/ 6 h 158"/>
                <a:gd name="T12" fmla="*/ 65 w 67"/>
                <a:gd name="T13" fmla="*/ 1 h 158"/>
                <a:gd name="T14" fmla="*/ 61 w 67"/>
                <a:gd name="T15" fmla="*/ 0 h 158"/>
                <a:gd name="T16" fmla="*/ 6 w 67"/>
                <a:gd name="T17"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158">
                  <a:moveTo>
                    <a:pt x="6" y="0"/>
                  </a:moveTo>
                  <a:cubicBezTo>
                    <a:pt x="5" y="0"/>
                    <a:pt x="3" y="0"/>
                    <a:pt x="2" y="1"/>
                  </a:cubicBezTo>
                  <a:cubicBezTo>
                    <a:pt x="0" y="3"/>
                    <a:pt x="0" y="4"/>
                    <a:pt x="0" y="6"/>
                  </a:cubicBezTo>
                  <a:cubicBezTo>
                    <a:pt x="0" y="158"/>
                    <a:pt x="0" y="158"/>
                    <a:pt x="0" y="158"/>
                  </a:cubicBezTo>
                  <a:cubicBezTo>
                    <a:pt x="67" y="158"/>
                    <a:pt x="67" y="158"/>
                    <a:pt x="67" y="158"/>
                  </a:cubicBezTo>
                  <a:cubicBezTo>
                    <a:pt x="67" y="6"/>
                    <a:pt x="67" y="6"/>
                    <a:pt x="67" y="6"/>
                  </a:cubicBezTo>
                  <a:cubicBezTo>
                    <a:pt x="67" y="4"/>
                    <a:pt x="66" y="3"/>
                    <a:pt x="65" y="1"/>
                  </a:cubicBezTo>
                  <a:cubicBezTo>
                    <a:pt x="64" y="0"/>
                    <a:pt x="62" y="0"/>
                    <a:pt x="61" y="0"/>
                  </a:cubicBezTo>
                  <a:cubicBezTo>
                    <a:pt x="6" y="0"/>
                    <a:pt x="6"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rgbClr val="0C8882"/>
                </a:solidFill>
                <a:cs typeface="+mn-ea"/>
                <a:sym typeface="+mn-lt"/>
              </a:endParaRPr>
            </a:p>
          </p:txBody>
        </p:sp>
        <p:sp>
          <p:nvSpPr>
            <p:cNvPr id="78" name="Freeform 129"/>
            <p:cNvSpPr/>
            <p:nvPr/>
          </p:nvSpPr>
          <p:spPr bwMode="auto">
            <a:xfrm>
              <a:off x="987" y="3284"/>
              <a:ext cx="56" cy="184"/>
            </a:xfrm>
            <a:custGeom>
              <a:avLst/>
              <a:gdLst>
                <a:gd name="T0" fmla="*/ 6 w 67"/>
                <a:gd name="T1" fmla="*/ 0 h 222"/>
                <a:gd name="T2" fmla="*/ 2 w 67"/>
                <a:gd name="T3" fmla="*/ 1 h 222"/>
                <a:gd name="T4" fmla="*/ 0 w 67"/>
                <a:gd name="T5" fmla="*/ 6 h 222"/>
                <a:gd name="T6" fmla="*/ 0 w 67"/>
                <a:gd name="T7" fmla="*/ 222 h 222"/>
                <a:gd name="T8" fmla="*/ 67 w 67"/>
                <a:gd name="T9" fmla="*/ 222 h 222"/>
                <a:gd name="T10" fmla="*/ 67 w 67"/>
                <a:gd name="T11" fmla="*/ 6 h 222"/>
                <a:gd name="T12" fmla="*/ 65 w 67"/>
                <a:gd name="T13" fmla="*/ 1 h 222"/>
                <a:gd name="T14" fmla="*/ 61 w 67"/>
                <a:gd name="T15" fmla="*/ 0 h 222"/>
                <a:gd name="T16" fmla="*/ 6 w 67"/>
                <a:gd name="T1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222">
                  <a:moveTo>
                    <a:pt x="6" y="0"/>
                  </a:moveTo>
                  <a:cubicBezTo>
                    <a:pt x="5" y="0"/>
                    <a:pt x="3" y="0"/>
                    <a:pt x="2" y="1"/>
                  </a:cubicBezTo>
                  <a:cubicBezTo>
                    <a:pt x="1" y="3"/>
                    <a:pt x="0" y="4"/>
                    <a:pt x="0" y="6"/>
                  </a:cubicBezTo>
                  <a:cubicBezTo>
                    <a:pt x="0" y="222"/>
                    <a:pt x="0" y="222"/>
                    <a:pt x="0" y="222"/>
                  </a:cubicBezTo>
                  <a:cubicBezTo>
                    <a:pt x="67" y="222"/>
                    <a:pt x="67" y="222"/>
                    <a:pt x="67" y="222"/>
                  </a:cubicBezTo>
                  <a:cubicBezTo>
                    <a:pt x="67" y="6"/>
                    <a:pt x="67" y="6"/>
                    <a:pt x="67" y="6"/>
                  </a:cubicBezTo>
                  <a:cubicBezTo>
                    <a:pt x="67" y="4"/>
                    <a:pt x="66" y="3"/>
                    <a:pt x="65" y="1"/>
                  </a:cubicBezTo>
                  <a:cubicBezTo>
                    <a:pt x="64" y="0"/>
                    <a:pt x="62" y="0"/>
                    <a:pt x="61" y="0"/>
                  </a:cubicBezTo>
                  <a:cubicBezTo>
                    <a:pt x="6" y="0"/>
                    <a:pt x="6"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rgbClr val="0C8882"/>
                </a:solidFill>
                <a:cs typeface="+mn-ea"/>
                <a:sym typeface="+mn-lt"/>
              </a:endParaRPr>
            </a:p>
          </p:txBody>
        </p:sp>
        <p:sp>
          <p:nvSpPr>
            <p:cNvPr id="79" name="Freeform 130"/>
            <p:cNvSpPr/>
            <p:nvPr/>
          </p:nvSpPr>
          <p:spPr bwMode="auto">
            <a:xfrm>
              <a:off x="610" y="3178"/>
              <a:ext cx="475" cy="289"/>
            </a:xfrm>
            <a:custGeom>
              <a:avLst/>
              <a:gdLst>
                <a:gd name="T0" fmla="*/ 572 w 572"/>
                <a:gd name="T1" fmla="*/ 7 h 347"/>
                <a:gd name="T2" fmla="*/ 571 w 572"/>
                <a:gd name="T3" fmla="*/ 2 h 347"/>
                <a:gd name="T4" fmla="*/ 567 w 572"/>
                <a:gd name="T5" fmla="*/ 1 h 347"/>
                <a:gd name="T6" fmla="*/ 500 w 572"/>
                <a:gd name="T7" fmla="*/ 20 h 347"/>
                <a:gd name="T8" fmla="*/ 497 w 572"/>
                <a:gd name="T9" fmla="*/ 23 h 347"/>
                <a:gd name="T10" fmla="*/ 498 w 572"/>
                <a:gd name="T11" fmla="*/ 27 h 347"/>
                <a:gd name="T12" fmla="*/ 506 w 572"/>
                <a:gd name="T13" fmla="*/ 37 h 347"/>
                <a:gd name="T14" fmla="*/ 302 w 572"/>
                <a:gd name="T15" fmla="*/ 196 h 347"/>
                <a:gd name="T16" fmla="*/ 190 w 572"/>
                <a:gd name="T17" fmla="*/ 148 h 347"/>
                <a:gd name="T18" fmla="*/ 2 w 572"/>
                <a:gd name="T19" fmla="*/ 327 h 347"/>
                <a:gd name="T20" fmla="*/ 0 w 572"/>
                <a:gd name="T21" fmla="*/ 331 h 347"/>
                <a:gd name="T22" fmla="*/ 2 w 572"/>
                <a:gd name="T23" fmla="*/ 336 h 347"/>
                <a:gd name="T24" fmla="*/ 10 w 572"/>
                <a:gd name="T25" fmla="*/ 345 h 347"/>
                <a:gd name="T26" fmla="*/ 15 w 572"/>
                <a:gd name="T27" fmla="*/ 347 h 347"/>
                <a:gd name="T28" fmla="*/ 19 w 572"/>
                <a:gd name="T29" fmla="*/ 345 h 347"/>
                <a:gd name="T30" fmla="*/ 195 w 572"/>
                <a:gd name="T31" fmla="*/ 178 h 347"/>
                <a:gd name="T32" fmla="*/ 306 w 572"/>
                <a:gd name="T33" fmla="*/ 225 h 347"/>
                <a:gd name="T34" fmla="*/ 521 w 572"/>
                <a:gd name="T35" fmla="*/ 57 h 347"/>
                <a:gd name="T36" fmla="*/ 529 w 572"/>
                <a:gd name="T37" fmla="*/ 68 h 347"/>
                <a:gd name="T38" fmla="*/ 533 w 572"/>
                <a:gd name="T39" fmla="*/ 69 h 347"/>
                <a:gd name="T40" fmla="*/ 536 w 572"/>
                <a:gd name="T41" fmla="*/ 67 h 347"/>
                <a:gd name="T42" fmla="*/ 572 w 572"/>
                <a:gd name="T43" fmla="*/ 7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72" h="347">
                  <a:moveTo>
                    <a:pt x="572" y="7"/>
                  </a:moveTo>
                  <a:cubicBezTo>
                    <a:pt x="572" y="5"/>
                    <a:pt x="572" y="4"/>
                    <a:pt x="571" y="2"/>
                  </a:cubicBezTo>
                  <a:cubicBezTo>
                    <a:pt x="570" y="1"/>
                    <a:pt x="568" y="0"/>
                    <a:pt x="567" y="1"/>
                  </a:cubicBezTo>
                  <a:cubicBezTo>
                    <a:pt x="500" y="20"/>
                    <a:pt x="500" y="20"/>
                    <a:pt x="500" y="20"/>
                  </a:cubicBezTo>
                  <a:cubicBezTo>
                    <a:pt x="498" y="21"/>
                    <a:pt x="497" y="22"/>
                    <a:pt x="497" y="23"/>
                  </a:cubicBezTo>
                  <a:cubicBezTo>
                    <a:pt x="496" y="25"/>
                    <a:pt x="497" y="26"/>
                    <a:pt x="498" y="27"/>
                  </a:cubicBezTo>
                  <a:cubicBezTo>
                    <a:pt x="506" y="37"/>
                    <a:pt x="506" y="37"/>
                    <a:pt x="506" y="37"/>
                  </a:cubicBezTo>
                  <a:cubicBezTo>
                    <a:pt x="302" y="196"/>
                    <a:pt x="302" y="196"/>
                    <a:pt x="302" y="196"/>
                  </a:cubicBezTo>
                  <a:cubicBezTo>
                    <a:pt x="190" y="148"/>
                    <a:pt x="190" y="148"/>
                    <a:pt x="190" y="148"/>
                  </a:cubicBezTo>
                  <a:cubicBezTo>
                    <a:pt x="2" y="327"/>
                    <a:pt x="2" y="327"/>
                    <a:pt x="2" y="327"/>
                  </a:cubicBezTo>
                  <a:cubicBezTo>
                    <a:pt x="1" y="328"/>
                    <a:pt x="0" y="329"/>
                    <a:pt x="0" y="331"/>
                  </a:cubicBezTo>
                  <a:cubicBezTo>
                    <a:pt x="0" y="333"/>
                    <a:pt x="0" y="334"/>
                    <a:pt x="2" y="336"/>
                  </a:cubicBezTo>
                  <a:cubicBezTo>
                    <a:pt x="10" y="345"/>
                    <a:pt x="10" y="345"/>
                    <a:pt x="10" y="345"/>
                  </a:cubicBezTo>
                  <a:cubicBezTo>
                    <a:pt x="11" y="346"/>
                    <a:pt x="13" y="347"/>
                    <a:pt x="15" y="347"/>
                  </a:cubicBezTo>
                  <a:cubicBezTo>
                    <a:pt x="16" y="347"/>
                    <a:pt x="18" y="346"/>
                    <a:pt x="19" y="345"/>
                  </a:cubicBezTo>
                  <a:cubicBezTo>
                    <a:pt x="195" y="178"/>
                    <a:pt x="195" y="178"/>
                    <a:pt x="195" y="178"/>
                  </a:cubicBezTo>
                  <a:cubicBezTo>
                    <a:pt x="306" y="225"/>
                    <a:pt x="306" y="225"/>
                    <a:pt x="306" y="225"/>
                  </a:cubicBezTo>
                  <a:cubicBezTo>
                    <a:pt x="521" y="57"/>
                    <a:pt x="521" y="57"/>
                    <a:pt x="521" y="57"/>
                  </a:cubicBezTo>
                  <a:cubicBezTo>
                    <a:pt x="529" y="68"/>
                    <a:pt x="529" y="68"/>
                    <a:pt x="529" y="68"/>
                  </a:cubicBezTo>
                  <a:cubicBezTo>
                    <a:pt x="530" y="69"/>
                    <a:pt x="531" y="69"/>
                    <a:pt x="533" y="69"/>
                  </a:cubicBezTo>
                  <a:cubicBezTo>
                    <a:pt x="534" y="69"/>
                    <a:pt x="535" y="68"/>
                    <a:pt x="536" y="67"/>
                  </a:cubicBezTo>
                  <a:lnTo>
                    <a:pt x="572"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rgbClr val="0C8882"/>
                </a:solidFill>
                <a:cs typeface="+mn-ea"/>
                <a:sym typeface="+mn-lt"/>
              </a:endParaRPr>
            </a:p>
          </p:txBody>
        </p:sp>
      </p:grpSp>
      <p:grpSp>
        <p:nvGrpSpPr>
          <p:cNvPr id="80" name="组合 79"/>
          <p:cNvGrpSpPr/>
          <p:nvPr/>
        </p:nvGrpSpPr>
        <p:grpSpPr>
          <a:xfrm>
            <a:off x="3310766" y="1602853"/>
            <a:ext cx="2601856" cy="2642546"/>
            <a:chOff x="526532" y="1004659"/>
            <a:chExt cx="2601856" cy="1547247"/>
          </a:xfrm>
        </p:grpSpPr>
        <p:sp>
          <p:nvSpPr>
            <p:cNvPr id="81" name="Rectangle 56"/>
            <p:cNvSpPr/>
            <p:nvPr/>
          </p:nvSpPr>
          <p:spPr>
            <a:xfrm>
              <a:off x="539223" y="1445754"/>
              <a:ext cx="2589165" cy="1106152"/>
            </a:xfrm>
            <a:prstGeom prst="rect">
              <a:avLst/>
            </a:prstGeom>
            <a:noFill/>
            <a:ln w="19050">
              <a:solidFill>
                <a:schemeClr val="accent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ea typeface="字魂59号-创粗黑" panose="00000500000000000000" pitchFamily="2" charset="-122"/>
                <a:cs typeface="+mn-ea"/>
                <a:sym typeface="+mn-lt"/>
              </a:endParaRPr>
            </a:p>
          </p:txBody>
        </p:sp>
        <p:sp>
          <p:nvSpPr>
            <p:cNvPr id="82" name="Rectangle 61"/>
            <p:cNvSpPr/>
            <p:nvPr/>
          </p:nvSpPr>
          <p:spPr>
            <a:xfrm>
              <a:off x="526532" y="1004659"/>
              <a:ext cx="2601424" cy="422802"/>
            </a:xfrm>
            <a:prstGeom prst="rect">
              <a:avLst/>
            </a:prstGeom>
            <a:solidFill>
              <a:schemeClr val="accent1">
                <a:alpha val="2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ea typeface="字魂59号-创粗黑" panose="00000500000000000000" pitchFamily="2" charset="-122"/>
                <a:cs typeface="+mn-ea"/>
                <a:sym typeface="+mn-lt"/>
              </a:endParaRPr>
            </a:p>
          </p:txBody>
        </p:sp>
      </p:grpSp>
      <p:grpSp>
        <p:nvGrpSpPr>
          <p:cNvPr id="95" name="组合 94"/>
          <p:cNvGrpSpPr/>
          <p:nvPr/>
        </p:nvGrpSpPr>
        <p:grpSpPr>
          <a:xfrm>
            <a:off x="6108242" y="1602853"/>
            <a:ext cx="2601856" cy="2642546"/>
            <a:chOff x="526532" y="1004659"/>
            <a:chExt cx="2601856" cy="1547247"/>
          </a:xfrm>
        </p:grpSpPr>
        <p:sp>
          <p:nvSpPr>
            <p:cNvPr id="96" name="Rectangle 56"/>
            <p:cNvSpPr/>
            <p:nvPr/>
          </p:nvSpPr>
          <p:spPr>
            <a:xfrm>
              <a:off x="539223" y="1445754"/>
              <a:ext cx="2589165" cy="1106152"/>
            </a:xfrm>
            <a:prstGeom prst="rect">
              <a:avLst/>
            </a:prstGeom>
            <a:noFill/>
            <a:ln w="19050">
              <a:solidFill>
                <a:schemeClr val="accent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ea typeface="字魂59号-创粗黑" panose="00000500000000000000" pitchFamily="2" charset="-122"/>
                <a:cs typeface="+mn-ea"/>
                <a:sym typeface="+mn-lt"/>
              </a:endParaRPr>
            </a:p>
          </p:txBody>
        </p:sp>
        <p:sp>
          <p:nvSpPr>
            <p:cNvPr id="97" name="Rectangle 61"/>
            <p:cNvSpPr/>
            <p:nvPr/>
          </p:nvSpPr>
          <p:spPr>
            <a:xfrm>
              <a:off x="526532" y="1004659"/>
              <a:ext cx="2601424" cy="422802"/>
            </a:xfrm>
            <a:prstGeom prst="rect">
              <a:avLst/>
            </a:prstGeom>
            <a:solidFill>
              <a:schemeClr val="accent1">
                <a:alpha val="2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ea typeface="字魂59号-创粗黑" panose="00000500000000000000" pitchFamily="2" charset="-122"/>
                <a:cs typeface="+mn-ea"/>
                <a:sym typeface="+mn-lt"/>
              </a:endParaRPr>
            </a:p>
          </p:txBody>
        </p:sp>
      </p:grpSp>
      <p:grpSp>
        <p:nvGrpSpPr>
          <p:cNvPr id="110" name="Group 11"/>
          <p:cNvGrpSpPr>
            <a:grpSpLocks noChangeAspect="1"/>
          </p:cNvGrpSpPr>
          <p:nvPr/>
        </p:nvGrpSpPr>
        <p:grpSpPr bwMode="auto">
          <a:xfrm>
            <a:off x="4209099" y="1684848"/>
            <a:ext cx="817880" cy="581025"/>
            <a:chOff x="1407" y="1098"/>
            <a:chExt cx="800" cy="568"/>
          </a:xfrm>
          <a:solidFill>
            <a:schemeClr val="tx2">
              <a:lumMod val="75000"/>
            </a:schemeClr>
          </a:solidFill>
        </p:grpSpPr>
        <p:sp>
          <p:nvSpPr>
            <p:cNvPr id="111" name="Freeform 12"/>
            <p:cNvSpPr>
              <a:spLocks noEditPoints="1"/>
            </p:cNvSpPr>
            <p:nvPr/>
          </p:nvSpPr>
          <p:spPr bwMode="auto">
            <a:xfrm>
              <a:off x="1494" y="1098"/>
              <a:ext cx="626" cy="423"/>
            </a:xfrm>
            <a:custGeom>
              <a:avLst/>
              <a:gdLst>
                <a:gd name="T0" fmla="*/ 621 w 628"/>
                <a:gd name="T1" fmla="*/ 7 h 423"/>
                <a:gd name="T2" fmla="*/ 605 w 628"/>
                <a:gd name="T3" fmla="*/ 0 h 423"/>
                <a:gd name="T4" fmla="*/ 23 w 628"/>
                <a:gd name="T5" fmla="*/ 0 h 423"/>
                <a:gd name="T6" fmla="*/ 7 w 628"/>
                <a:gd name="T7" fmla="*/ 7 h 423"/>
                <a:gd name="T8" fmla="*/ 0 w 628"/>
                <a:gd name="T9" fmla="*/ 23 h 423"/>
                <a:gd name="T10" fmla="*/ 0 w 628"/>
                <a:gd name="T11" fmla="*/ 423 h 423"/>
                <a:gd name="T12" fmla="*/ 628 w 628"/>
                <a:gd name="T13" fmla="*/ 423 h 423"/>
                <a:gd name="T14" fmla="*/ 628 w 628"/>
                <a:gd name="T15" fmla="*/ 23 h 423"/>
                <a:gd name="T16" fmla="*/ 621 w 628"/>
                <a:gd name="T17" fmla="*/ 7 h 423"/>
                <a:gd name="T18" fmla="*/ 314 w 628"/>
                <a:gd name="T19" fmla="*/ 13 h 423"/>
                <a:gd name="T20" fmla="*/ 321 w 628"/>
                <a:gd name="T21" fmla="*/ 20 h 423"/>
                <a:gd name="T22" fmla="*/ 314 w 628"/>
                <a:gd name="T23" fmla="*/ 27 h 423"/>
                <a:gd name="T24" fmla="*/ 307 w 628"/>
                <a:gd name="T25" fmla="*/ 20 h 423"/>
                <a:gd name="T26" fmla="*/ 314 w 628"/>
                <a:gd name="T27" fmla="*/ 13 h 423"/>
                <a:gd name="T28" fmla="*/ 587 w 628"/>
                <a:gd name="T29" fmla="*/ 382 h 423"/>
                <a:gd name="T30" fmla="*/ 41 w 628"/>
                <a:gd name="T31" fmla="*/ 382 h 423"/>
                <a:gd name="T32" fmla="*/ 41 w 628"/>
                <a:gd name="T33" fmla="*/ 41 h 423"/>
                <a:gd name="T34" fmla="*/ 587 w 628"/>
                <a:gd name="T35" fmla="*/ 41 h 423"/>
                <a:gd name="T36" fmla="*/ 587 w 628"/>
                <a:gd name="T37" fmla="*/ 382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28" h="423">
                  <a:moveTo>
                    <a:pt x="621" y="7"/>
                  </a:moveTo>
                  <a:cubicBezTo>
                    <a:pt x="617" y="2"/>
                    <a:pt x="611" y="0"/>
                    <a:pt x="605" y="0"/>
                  </a:cubicBezTo>
                  <a:cubicBezTo>
                    <a:pt x="23" y="0"/>
                    <a:pt x="23" y="0"/>
                    <a:pt x="23" y="0"/>
                  </a:cubicBezTo>
                  <a:cubicBezTo>
                    <a:pt x="17" y="0"/>
                    <a:pt x="11" y="2"/>
                    <a:pt x="7" y="7"/>
                  </a:cubicBezTo>
                  <a:cubicBezTo>
                    <a:pt x="2" y="11"/>
                    <a:pt x="0" y="17"/>
                    <a:pt x="0" y="23"/>
                  </a:cubicBezTo>
                  <a:cubicBezTo>
                    <a:pt x="0" y="423"/>
                    <a:pt x="0" y="423"/>
                    <a:pt x="0" y="423"/>
                  </a:cubicBezTo>
                  <a:cubicBezTo>
                    <a:pt x="628" y="423"/>
                    <a:pt x="628" y="423"/>
                    <a:pt x="628" y="423"/>
                  </a:cubicBezTo>
                  <a:cubicBezTo>
                    <a:pt x="628" y="23"/>
                    <a:pt x="628" y="23"/>
                    <a:pt x="628" y="23"/>
                  </a:cubicBezTo>
                  <a:cubicBezTo>
                    <a:pt x="628" y="17"/>
                    <a:pt x="626" y="11"/>
                    <a:pt x="621" y="7"/>
                  </a:cubicBezTo>
                  <a:close/>
                  <a:moveTo>
                    <a:pt x="314" y="13"/>
                  </a:moveTo>
                  <a:cubicBezTo>
                    <a:pt x="318" y="13"/>
                    <a:pt x="321" y="16"/>
                    <a:pt x="321" y="20"/>
                  </a:cubicBezTo>
                  <a:cubicBezTo>
                    <a:pt x="321" y="24"/>
                    <a:pt x="318" y="27"/>
                    <a:pt x="314" y="27"/>
                  </a:cubicBezTo>
                  <a:cubicBezTo>
                    <a:pt x="310" y="27"/>
                    <a:pt x="307" y="24"/>
                    <a:pt x="307" y="20"/>
                  </a:cubicBezTo>
                  <a:cubicBezTo>
                    <a:pt x="307" y="16"/>
                    <a:pt x="310" y="13"/>
                    <a:pt x="314" y="13"/>
                  </a:cubicBezTo>
                  <a:close/>
                  <a:moveTo>
                    <a:pt x="587" y="382"/>
                  </a:moveTo>
                  <a:cubicBezTo>
                    <a:pt x="41" y="382"/>
                    <a:pt x="41" y="382"/>
                    <a:pt x="41" y="382"/>
                  </a:cubicBezTo>
                  <a:cubicBezTo>
                    <a:pt x="41" y="41"/>
                    <a:pt x="41" y="41"/>
                    <a:pt x="41" y="41"/>
                  </a:cubicBezTo>
                  <a:cubicBezTo>
                    <a:pt x="587" y="41"/>
                    <a:pt x="587" y="41"/>
                    <a:pt x="587" y="41"/>
                  </a:cubicBezTo>
                  <a:lnTo>
                    <a:pt x="587" y="38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rgbClr val="0C8882"/>
                </a:solidFill>
                <a:cs typeface="+mn-ea"/>
                <a:sym typeface="+mn-lt"/>
              </a:endParaRPr>
            </a:p>
          </p:txBody>
        </p:sp>
        <p:sp>
          <p:nvSpPr>
            <p:cNvPr id="112" name="Freeform 13"/>
            <p:cNvSpPr>
              <a:spLocks noEditPoints="1"/>
            </p:cNvSpPr>
            <p:nvPr/>
          </p:nvSpPr>
          <p:spPr bwMode="auto">
            <a:xfrm>
              <a:off x="1407" y="1538"/>
              <a:ext cx="800" cy="97"/>
            </a:xfrm>
            <a:custGeom>
              <a:avLst/>
              <a:gdLst>
                <a:gd name="T0" fmla="*/ 87 w 802"/>
                <a:gd name="T1" fmla="*/ 0 h 97"/>
                <a:gd name="T2" fmla="*/ 4 w 802"/>
                <a:gd name="T3" fmla="*/ 83 h 97"/>
                <a:gd name="T4" fmla="*/ 2 w 802"/>
                <a:gd name="T5" fmla="*/ 92 h 97"/>
                <a:gd name="T6" fmla="*/ 10 w 802"/>
                <a:gd name="T7" fmla="*/ 97 h 97"/>
                <a:gd name="T8" fmla="*/ 792 w 802"/>
                <a:gd name="T9" fmla="*/ 97 h 97"/>
                <a:gd name="T10" fmla="*/ 800 w 802"/>
                <a:gd name="T11" fmla="*/ 92 h 97"/>
                <a:gd name="T12" fmla="*/ 798 w 802"/>
                <a:gd name="T13" fmla="*/ 83 h 97"/>
                <a:gd name="T14" fmla="*/ 715 w 802"/>
                <a:gd name="T15" fmla="*/ 0 h 97"/>
                <a:gd name="T16" fmla="*/ 87 w 802"/>
                <a:gd name="T17" fmla="*/ 0 h 97"/>
                <a:gd name="T18" fmla="*/ 711 w 802"/>
                <a:gd name="T19" fmla="*/ 47 h 97"/>
                <a:gd name="T20" fmla="*/ 712 w 802"/>
                <a:gd name="T21" fmla="*/ 54 h 97"/>
                <a:gd name="T22" fmla="*/ 706 w 802"/>
                <a:gd name="T23" fmla="*/ 58 h 97"/>
                <a:gd name="T24" fmla="*/ 484 w 802"/>
                <a:gd name="T25" fmla="*/ 58 h 97"/>
                <a:gd name="T26" fmla="*/ 485 w 802"/>
                <a:gd name="T27" fmla="*/ 64 h 97"/>
                <a:gd name="T28" fmla="*/ 484 w 802"/>
                <a:gd name="T29" fmla="*/ 67 h 97"/>
                <a:gd name="T30" fmla="*/ 481 w 802"/>
                <a:gd name="T31" fmla="*/ 69 h 97"/>
                <a:gd name="T32" fmla="*/ 321 w 802"/>
                <a:gd name="T33" fmla="*/ 69 h 97"/>
                <a:gd name="T34" fmla="*/ 318 w 802"/>
                <a:gd name="T35" fmla="*/ 67 h 97"/>
                <a:gd name="T36" fmla="*/ 317 w 802"/>
                <a:gd name="T37" fmla="*/ 64 h 97"/>
                <a:gd name="T38" fmla="*/ 318 w 802"/>
                <a:gd name="T39" fmla="*/ 58 h 97"/>
                <a:gd name="T40" fmla="*/ 96 w 802"/>
                <a:gd name="T41" fmla="*/ 58 h 97"/>
                <a:gd name="T42" fmla="*/ 90 w 802"/>
                <a:gd name="T43" fmla="*/ 54 h 97"/>
                <a:gd name="T44" fmla="*/ 91 w 802"/>
                <a:gd name="T45" fmla="*/ 47 h 97"/>
                <a:gd name="T46" fmla="*/ 113 w 802"/>
                <a:gd name="T47" fmla="*/ 20 h 97"/>
                <a:gd name="T48" fmla="*/ 689 w 802"/>
                <a:gd name="T49" fmla="*/ 20 h 97"/>
                <a:gd name="T50" fmla="*/ 711 w 802"/>
                <a:gd name="T51" fmla="*/ 4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02" h="97">
                  <a:moveTo>
                    <a:pt x="87" y="0"/>
                  </a:moveTo>
                  <a:cubicBezTo>
                    <a:pt x="4" y="83"/>
                    <a:pt x="4" y="83"/>
                    <a:pt x="4" y="83"/>
                  </a:cubicBezTo>
                  <a:cubicBezTo>
                    <a:pt x="1" y="85"/>
                    <a:pt x="0" y="89"/>
                    <a:pt x="2" y="92"/>
                  </a:cubicBezTo>
                  <a:cubicBezTo>
                    <a:pt x="3" y="95"/>
                    <a:pt x="6" y="97"/>
                    <a:pt x="10" y="97"/>
                  </a:cubicBezTo>
                  <a:cubicBezTo>
                    <a:pt x="792" y="97"/>
                    <a:pt x="792" y="97"/>
                    <a:pt x="792" y="97"/>
                  </a:cubicBezTo>
                  <a:cubicBezTo>
                    <a:pt x="796" y="97"/>
                    <a:pt x="799" y="95"/>
                    <a:pt x="800" y="92"/>
                  </a:cubicBezTo>
                  <a:cubicBezTo>
                    <a:pt x="802" y="89"/>
                    <a:pt x="801" y="85"/>
                    <a:pt x="798" y="83"/>
                  </a:cubicBezTo>
                  <a:cubicBezTo>
                    <a:pt x="715" y="0"/>
                    <a:pt x="715" y="0"/>
                    <a:pt x="715" y="0"/>
                  </a:cubicBezTo>
                  <a:lnTo>
                    <a:pt x="87" y="0"/>
                  </a:lnTo>
                  <a:close/>
                  <a:moveTo>
                    <a:pt x="711" y="47"/>
                  </a:moveTo>
                  <a:cubicBezTo>
                    <a:pt x="713" y="49"/>
                    <a:pt x="713" y="51"/>
                    <a:pt x="712" y="54"/>
                  </a:cubicBezTo>
                  <a:cubicBezTo>
                    <a:pt x="711" y="56"/>
                    <a:pt x="709" y="58"/>
                    <a:pt x="706" y="58"/>
                  </a:cubicBezTo>
                  <a:cubicBezTo>
                    <a:pt x="484" y="58"/>
                    <a:pt x="484" y="58"/>
                    <a:pt x="484" y="58"/>
                  </a:cubicBezTo>
                  <a:cubicBezTo>
                    <a:pt x="485" y="64"/>
                    <a:pt x="485" y="64"/>
                    <a:pt x="485" y="64"/>
                  </a:cubicBezTo>
                  <a:cubicBezTo>
                    <a:pt x="485" y="65"/>
                    <a:pt x="485" y="66"/>
                    <a:pt x="484" y="67"/>
                  </a:cubicBezTo>
                  <a:cubicBezTo>
                    <a:pt x="483" y="68"/>
                    <a:pt x="482" y="69"/>
                    <a:pt x="481" y="69"/>
                  </a:cubicBezTo>
                  <a:cubicBezTo>
                    <a:pt x="321" y="69"/>
                    <a:pt x="321" y="69"/>
                    <a:pt x="321" y="69"/>
                  </a:cubicBezTo>
                  <a:cubicBezTo>
                    <a:pt x="320" y="69"/>
                    <a:pt x="319" y="68"/>
                    <a:pt x="318" y="67"/>
                  </a:cubicBezTo>
                  <a:cubicBezTo>
                    <a:pt x="317" y="66"/>
                    <a:pt x="317" y="65"/>
                    <a:pt x="317" y="64"/>
                  </a:cubicBezTo>
                  <a:cubicBezTo>
                    <a:pt x="318" y="58"/>
                    <a:pt x="318" y="58"/>
                    <a:pt x="318" y="58"/>
                  </a:cubicBezTo>
                  <a:cubicBezTo>
                    <a:pt x="96" y="58"/>
                    <a:pt x="96" y="58"/>
                    <a:pt x="96" y="58"/>
                  </a:cubicBezTo>
                  <a:cubicBezTo>
                    <a:pt x="93" y="58"/>
                    <a:pt x="91" y="56"/>
                    <a:pt x="90" y="54"/>
                  </a:cubicBezTo>
                  <a:cubicBezTo>
                    <a:pt x="89" y="51"/>
                    <a:pt x="89" y="49"/>
                    <a:pt x="91" y="47"/>
                  </a:cubicBezTo>
                  <a:cubicBezTo>
                    <a:pt x="113" y="20"/>
                    <a:pt x="113" y="20"/>
                    <a:pt x="113" y="20"/>
                  </a:cubicBezTo>
                  <a:cubicBezTo>
                    <a:pt x="689" y="20"/>
                    <a:pt x="689" y="20"/>
                    <a:pt x="689" y="20"/>
                  </a:cubicBezTo>
                  <a:lnTo>
                    <a:pt x="711" y="4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rgbClr val="0C8882"/>
                </a:solidFill>
                <a:cs typeface="+mn-ea"/>
                <a:sym typeface="+mn-lt"/>
              </a:endParaRPr>
            </a:p>
          </p:txBody>
        </p:sp>
        <p:sp>
          <p:nvSpPr>
            <p:cNvPr id="113" name="Freeform 14"/>
            <p:cNvSpPr>
              <a:spLocks noEditPoints="1"/>
            </p:cNvSpPr>
            <p:nvPr/>
          </p:nvSpPr>
          <p:spPr bwMode="auto">
            <a:xfrm>
              <a:off x="1408" y="1637"/>
              <a:ext cx="798" cy="29"/>
            </a:xfrm>
            <a:custGeom>
              <a:avLst/>
              <a:gdLst>
                <a:gd name="T0" fmla="*/ 791 w 800"/>
                <a:gd name="T1" fmla="*/ 3 h 29"/>
                <a:gd name="T2" fmla="*/ 469 w 800"/>
                <a:gd name="T3" fmla="*/ 3 h 29"/>
                <a:gd name="T4" fmla="*/ 468 w 800"/>
                <a:gd name="T5" fmla="*/ 6 h 29"/>
                <a:gd name="T6" fmla="*/ 461 w 800"/>
                <a:gd name="T7" fmla="*/ 9 h 29"/>
                <a:gd name="T8" fmla="*/ 339 w 800"/>
                <a:gd name="T9" fmla="*/ 9 h 29"/>
                <a:gd name="T10" fmla="*/ 332 w 800"/>
                <a:gd name="T11" fmla="*/ 6 h 29"/>
                <a:gd name="T12" fmla="*/ 331 w 800"/>
                <a:gd name="T13" fmla="*/ 3 h 29"/>
                <a:gd name="T14" fmla="*/ 9 w 800"/>
                <a:gd name="T15" fmla="*/ 3 h 29"/>
                <a:gd name="T16" fmla="*/ 0 w 800"/>
                <a:gd name="T17" fmla="*/ 0 h 29"/>
                <a:gd name="T18" fmla="*/ 0 w 800"/>
                <a:gd name="T19" fmla="*/ 9 h 29"/>
                <a:gd name="T20" fmla="*/ 6 w 800"/>
                <a:gd name="T21" fmla="*/ 23 h 29"/>
                <a:gd name="T22" fmla="*/ 21 w 800"/>
                <a:gd name="T23" fmla="*/ 29 h 29"/>
                <a:gd name="T24" fmla="*/ 779 w 800"/>
                <a:gd name="T25" fmla="*/ 29 h 29"/>
                <a:gd name="T26" fmla="*/ 794 w 800"/>
                <a:gd name="T27" fmla="*/ 23 h 29"/>
                <a:gd name="T28" fmla="*/ 800 w 800"/>
                <a:gd name="T29" fmla="*/ 9 h 29"/>
                <a:gd name="T30" fmla="*/ 800 w 800"/>
                <a:gd name="T31" fmla="*/ 0 h 29"/>
                <a:gd name="T32" fmla="*/ 791 w 800"/>
                <a:gd name="T33" fmla="*/ 3 h 29"/>
                <a:gd name="T34" fmla="*/ 72 w 800"/>
                <a:gd name="T35" fmla="*/ 21 h 29"/>
                <a:gd name="T36" fmla="*/ 68 w 800"/>
                <a:gd name="T37" fmla="*/ 16 h 29"/>
                <a:gd name="T38" fmla="*/ 72 w 800"/>
                <a:gd name="T39" fmla="*/ 12 h 29"/>
                <a:gd name="T40" fmla="*/ 77 w 800"/>
                <a:gd name="T41" fmla="*/ 16 h 29"/>
                <a:gd name="T42" fmla="*/ 72 w 800"/>
                <a:gd name="T43" fmla="*/ 21 h 29"/>
                <a:gd name="T44" fmla="*/ 94 w 800"/>
                <a:gd name="T45" fmla="*/ 21 h 29"/>
                <a:gd name="T46" fmla="*/ 89 w 800"/>
                <a:gd name="T47" fmla="*/ 16 h 29"/>
                <a:gd name="T48" fmla="*/ 94 w 800"/>
                <a:gd name="T49" fmla="*/ 12 h 29"/>
                <a:gd name="T50" fmla="*/ 98 w 800"/>
                <a:gd name="T51" fmla="*/ 16 h 29"/>
                <a:gd name="T52" fmla="*/ 94 w 800"/>
                <a:gd name="T53" fmla="*/ 21 h 29"/>
                <a:gd name="T54" fmla="*/ 115 w 800"/>
                <a:gd name="T55" fmla="*/ 21 h 29"/>
                <a:gd name="T56" fmla="*/ 111 w 800"/>
                <a:gd name="T57" fmla="*/ 16 h 29"/>
                <a:gd name="T58" fmla="*/ 115 w 800"/>
                <a:gd name="T59" fmla="*/ 12 h 29"/>
                <a:gd name="T60" fmla="*/ 120 w 800"/>
                <a:gd name="T61" fmla="*/ 16 h 29"/>
                <a:gd name="T62" fmla="*/ 115 w 800"/>
                <a:gd name="T63" fmla="*/ 2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00" h="29">
                  <a:moveTo>
                    <a:pt x="791" y="3"/>
                  </a:moveTo>
                  <a:cubicBezTo>
                    <a:pt x="469" y="3"/>
                    <a:pt x="469" y="3"/>
                    <a:pt x="469" y="3"/>
                  </a:cubicBezTo>
                  <a:cubicBezTo>
                    <a:pt x="469" y="4"/>
                    <a:pt x="468" y="5"/>
                    <a:pt x="468" y="6"/>
                  </a:cubicBezTo>
                  <a:cubicBezTo>
                    <a:pt x="466" y="8"/>
                    <a:pt x="463" y="9"/>
                    <a:pt x="461" y="9"/>
                  </a:cubicBezTo>
                  <a:cubicBezTo>
                    <a:pt x="339" y="9"/>
                    <a:pt x="339" y="9"/>
                    <a:pt x="339" y="9"/>
                  </a:cubicBezTo>
                  <a:cubicBezTo>
                    <a:pt x="337" y="9"/>
                    <a:pt x="334" y="8"/>
                    <a:pt x="332" y="6"/>
                  </a:cubicBezTo>
                  <a:cubicBezTo>
                    <a:pt x="332" y="5"/>
                    <a:pt x="331" y="4"/>
                    <a:pt x="331" y="3"/>
                  </a:cubicBezTo>
                  <a:cubicBezTo>
                    <a:pt x="9" y="3"/>
                    <a:pt x="9" y="3"/>
                    <a:pt x="9" y="3"/>
                  </a:cubicBezTo>
                  <a:cubicBezTo>
                    <a:pt x="5" y="3"/>
                    <a:pt x="2" y="2"/>
                    <a:pt x="0" y="0"/>
                  </a:cubicBezTo>
                  <a:cubicBezTo>
                    <a:pt x="0" y="9"/>
                    <a:pt x="0" y="9"/>
                    <a:pt x="0" y="9"/>
                  </a:cubicBezTo>
                  <a:cubicBezTo>
                    <a:pt x="0" y="14"/>
                    <a:pt x="2" y="19"/>
                    <a:pt x="6" y="23"/>
                  </a:cubicBezTo>
                  <a:cubicBezTo>
                    <a:pt x="10" y="27"/>
                    <a:pt x="15" y="29"/>
                    <a:pt x="21" y="29"/>
                  </a:cubicBezTo>
                  <a:cubicBezTo>
                    <a:pt x="779" y="29"/>
                    <a:pt x="779" y="29"/>
                    <a:pt x="779" y="29"/>
                  </a:cubicBezTo>
                  <a:cubicBezTo>
                    <a:pt x="785" y="29"/>
                    <a:pt x="790" y="27"/>
                    <a:pt x="794" y="23"/>
                  </a:cubicBezTo>
                  <a:cubicBezTo>
                    <a:pt x="798" y="19"/>
                    <a:pt x="800" y="14"/>
                    <a:pt x="800" y="9"/>
                  </a:cubicBezTo>
                  <a:cubicBezTo>
                    <a:pt x="800" y="0"/>
                    <a:pt x="800" y="0"/>
                    <a:pt x="800" y="0"/>
                  </a:cubicBezTo>
                  <a:cubicBezTo>
                    <a:pt x="798" y="2"/>
                    <a:pt x="795" y="3"/>
                    <a:pt x="791" y="3"/>
                  </a:cubicBezTo>
                  <a:close/>
                  <a:moveTo>
                    <a:pt x="72" y="21"/>
                  </a:moveTo>
                  <a:cubicBezTo>
                    <a:pt x="70" y="21"/>
                    <a:pt x="68" y="19"/>
                    <a:pt x="68" y="16"/>
                  </a:cubicBezTo>
                  <a:cubicBezTo>
                    <a:pt x="68" y="14"/>
                    <a:pt x="70" y="12"/>
                    <a:pt x="72" y="12"/>
                  </a:cubicBezTo>
                  <a:cubicBezTo>
                    <a:pt x="75" y="12"/>
                    <a:pt x="77" y="14"/>
                    <a:pt x="77" y="16"/>
                  </a:cubicBezTo>
                  <a:cubicBezTo>
                    <a:pt x="77" y="19"/>
                    <a:pt x="75" y="21"/>
                    <a:pt x="72" y="21"/>
                  </a:cubicBezTo>
                  <a:close/>
                  <a:moveTo>
                    <a:pt x="94" y="21"/>
                  </a:moveTo>
                  <a:cubicBezTo>
                    <a:pt x="91" y="21"/>
                    <a:pt x="89" y="19"/>
                    <a:pt x="89" y="16"/>
                  </a:cubicBezTo>
                  <a:cubicBezTo>
                    <a:pt x="89" y="14"/>
                    <a:pt x="91" y="12"/>
                    <a:pt x="94" y="12"/>
                  </a:cubicBezTo>
                  <a:cubicBezTo>
                    <a:pt x="96" y="12"/>
                    <a:pt x="98" y="14"/>
                    <a:pt x="98" y="16"/>
                  </a:cubicBezTo>
                  <a:cubicBezTo>
                    <a:pt x="98" y="19"/>
                    <a:pt x="96" y="21"/>
                    <a:pt x="94" y="21"/>
                  </a:cubicBezTo>
                  <a:close/>
                  <a:moveTo>
                    <a:pt x="115" y="21"/>
                  </a:moveTo>
                  <a:cubicBezTo>
                    <a:pt x="113" y="21"/>
                    <a:pt x="111" y="19"/>
                    <a:pt x="111" y="16"/>
                  </a:cubicBezTo>
                  <a:cubicBezTo>
                    <a:pt x="111" y="14"/>
                    <a:pt x="113" y="12"/>
                    <a:pt x="115" y="12"/>
                  </a:cubicBezTo>
                  <a:cubicBezTo>
                    <a:pt x="118" y="12"/>
                    <a:pt x="120" y="14"/>
                    <a:pt x="120" y="16"/>
                  </a:cubicBezTo>
                  <a:cubicBezTo>
                    <a:pt x="120" y="19"/>
                    <a:pt x="118" y="21"/>
                    <a:pt x="115"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rgbClr val="0C8882"/>
                </a:solidFill>
                <a:cs typeface="+mn-ea"/>
                <a:sym typeface="+mn-lt"/>
              </a:endParaRPr>
            </a:p>
          </p:txBody>
        </p:sp>
        <p:sp>
          <p:nvSpPr>
            <p:cNvPr id="114" name="Freeform 15"/>
            <p:cNvSpPr/>
            <p:nvPr/>
          </p:nvSpPr>
          <p:spPr bwMode="auto">
            <a:xfrm>
              <a:off x="1624" y="1386"/>
              <a:ext cx="48" cy="56"/>
            </a:xfrm>
            <a:custGeom>
              <a:avLst/>
              <a:gdLst>
                <a:gd name="T0" fmla="*/ 48 w 48"/>
                <a:gd name="T1" fmla="*/ 56 h 56"/>
                <a:gd name="T2" fmla="*/ 0 w 48"/>
                <a:gd name="T3" fmla="*/ 56 h 56"/>
                <a:gd name="T4" fmla="*/ 0 w 48"/>
                <a:gd name="T5" fmla="*/ 5 h 56"/>
                <a:gd name="T6" fmla="*/ 2 w 48"/>
                <a:gd name="T7" fmla="*/ 2 h 56"/>
                <a:gd name="T8" fmla="*/ 5 w 48"/>
                <a:gd name="T9" fmla="*/ 0 h 56"/>
                <a:gd name="T10" fmla="*/ 43 w 48"/>
                <a:gd name="T11" fmla="*/ 0 h 56"/>
                <a:gd name="T12" fmla="*/ 47 w 48"/>
                <a:gd name="T13" fmla="*/ 2 h 56"/>
                <a:gd name="T14" fmla="*/ 48 w 48"/>
                <a:gd name="T15" fmla="*/ 5 h 56"/>
                <a:gd name="T16" fmla="*/ 48 w 48"/>
                <a:gd name="T1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56">
                  <a:moveTo>
                    <a:pt x="48" y="56"/>
                  </a:moveTo>
                  <a:cubicBezTo>
                    <a:pt x="0" y="56"/>
                    <a:pt x="0" y="56"/>
                    <a:pt x="0" y="56"/>
                  </a:cubicBezTo>
                  <a:cubicBezTo>
                    <a:pt x="0" y="5"/>
                    <a:pt x="0" y="5"/>
                    <a:pt x="0" y="5"/>
                  </a:cubicBezTo>
                  <a:cubicBezTo>
                    <a:pt x="0" y="4"/>
                    <a:pt x="1" y="3"/>
                    <a:pt x="2" y="2"/>
                  </a:cubicBezTo>
                  <a:cubicBezTo>
                    <a:pt x="3" y="1"/>
                    <a:pt x="4" y="0"/>
                    <a:pt x="5" y="0"/>
                  </a:cubicBezTo>
                  <a:cubicBezTo>
                    <a:pt x="43" y="0"/>
                    <a:pt x="43" y="0"/>
                    <a:pt x="43" y="0"/>
                  </a:cubicBezTo>
                  <a:cubicBezTo>
                    <a:pt x="44" y="0"/>
                    <a:pt x="46" y="1"/>
                    <a:pt x="47" y="2"/>
                  </a:cubicBezTo>
                  <a:cubicBezTo>
                    <a:pt x="48" y="3"/>
                    <a:pt x="48" y="4"/>
                    <a:pt x="48" y="5"/>
                  </a:cubicBezTo>
                  <a:cubicBezTo>
                    <a:pt x="48" y="56"/>
                    <a:pt x="48" y="56"/>
                    <a:pt x="48"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rgbClr val="0C8882"/>
                </a:solidFill>
                <a:cs typeface="+mn-ea"/>
                <a:sym typeface="+mn-lt"/>
              </a:endParaRPr>
            </a:p>
          </p:txBody>
        </p:sp>
        <p:sp>
          <p:nvSpPr>
            <p:cNvPr id="115" name="Freeform 16"/>
            <p:cNvSpPr/>
            <p:nvPr/>
          </p:nvSpPr>
          <p:spPr bwMode="auto">
            <a:xfrm>
              <a:off x="1723" y="1314"/>
              <a:ext cx="47" cy="128"/>
            </a:xfrm>
            <a:custGeom>
              <a:avLst/>
              <a:gdLst>
                <a:gd name="T0" fmla="*/ 47 w 47"/>
                <a:gd name="T1" fmla="*/ 128 h 128"/>
                <a:gd name="T2" fmla="*/ 0 w 47"/>
                <a:gd name="T3" fmla="*/ 128 h 128"/>
                <a:gd name="T4" fmla="*/ 0 w 47"/>
                <a:gd name="T5" fmla="*/ 5 h 128"/>
                <a:gd name="T6" fmla="*/ 1 w 47"/>
                <a:gd name="T7" fmla="*/ 2 h 128"/>
                <a:gd name="T8" fmla="*/ 5 w 47"/>
                <a:gd name="T9" fmla="*/ 0 h 128"/>
                <a:gd name="T10" fmla="*/ 42 w 47"/>
                <a:gd name="T11" fmla="*/ 0 h 128"/>
                <a:gd name="T12" fmla="*/ 46 w 47"/>
                <a:gd name="T13" fmla="*/ 2 h 128"/>
                <a:gd name="T14" fmla="*/ 47 w 47"/>
                <a:gd name="T15" fmla="*/ 5 h 128"/>
                <a:gd name="T16" fmla="*/ 47 w 47"/>
                <a:gd name="T17" fmla="*/ 12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128">
                  <a:moveTo>
                    <a:pt x="47" y="128"/>
                  </a:moveTo>
                  <a:cubicBezTo>
                    <a:pt x="0" y="128"/>
                    <a:pt x="0" y="128"/>
                    <a:pt x="0" y="128"/>
                  </a:cubicBezTo>
                  <a:cubicBezTo>
                    <a:pt x="0" y="5"/>
                    <a:pt x="0" y="5"/>
                    <a:pt x="0" y="5"/>
                  </a:cubicBezTo>
                  <a:cubicBezTo>
                    <a:pt x="0" y="4"/>
                    <a:pt x="0" y="3"/>
                    <a:pt x="1" y="2"/>
                  </a:cubicBezTo>
                  <a:cubicBezTo>
                    <a:pt x="2" y="1"/>
                    <a:pt x="3" y="0"/>
                    <a:pt x="5" y="0"/>
                  </a:cubicBezTo>
                  <a:cubicBezTo>
                    <a:pt x="42" y="0"/>
                    <a:pt x="42" y="0"/>
                    <a:pt x="42" y="0"/>
                  </a:cubicBezTo>
                  <a:cubicBezTo>
                    <a:pt x="44" y="0"/>
                    <a:pt x="45" y="1"/>
                    <a:pt x="46" y="2"/>
                  </a:cubicBezTo>
                  <a:cubicBezTo>
                    <a:pt x="47" y="3"/>
                    <a:pt x="47" y="4"/>
                    <a:pt x="47" y="5"/>
                  </a:cubicBezTo>
                  <a:lnTo>
                    <a:pt x="47" y="1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rgbClr val="0C8882"/>
                </a:solidFill>
                <a:cs typeface="+mn-ea"/>
                <a:sym typeface="+mn-lt"/>
              </a:endParaRPr>
            </a:p>
          </p:txBody>
        </p:sp>
        <p:sp>
          <p:nvSpPr>
            <p:cNvPr id="116" name="Freeform 17"/>
            <p:cNvSpPr/>
            <p:nvPr/>
          </p:nvSpPr>
          <p:spPr bwMode="auto">
            <a:xfrm>
              <a:off x="1821" y="1353"/>
              <a:ext cx="48" cy="89"/>
            </a:xfrm>
            <a:custGeom>
              <a:avLst/>
              <a:gdLst>
                <a:gd name="T0" fmla="*/ 48 w 48"/>
                <a:gd name="T1" fmla="*/ 89 h 89"/>
                <a:gd name="T2" fmla="*/ 0 w 48"/>
                <a:gd name="T3" fmla="*/ 89 h 89"/>
                <a:gd name="T4" fmla="*/ 0 w 48"/>
                <a:gd name="T5" fmla="*/ 6 h 89"/>
                <a:gd name="T6" fmla="*/ 1 w 48"/>
                <a:gd name="T7" fmla="*/ 2 h 89"/>
                <a:gd name="T8" fmla="*/ 5 w 48"/>
                <a:gd name="T9" fmla="*/ 0 h 89"/>
                <a:gd name="T10" fmla="*/ 43 w 48"/>
                <a:gd name="T11" fmla="*/ 0 h 89"/>
                <a:gd name="T12" fmla="*/ 46 w 48"/>
                <a:gd name="T13" fmla="*/ 2 h 89"/>
                <a:gd name="T14" fmla="*/ 48 w 48"/>
                <a:gd name="T15" fmla="*/ 6 h 89"/>
                <a:gd name="T16" fmla="*/ 48 w 48"/>
                <a:gd name="T17" fmla="*/ 8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89">
                  <a:moveTo>
                    <a:pt x="48" y="89"/>
                  </a:moveTo>
                  <a:cubicBezTo>
                    <a:pt x="0" y="89"/>
                    <a:pt x="0" y="89"/>
                    <a:pt x="0" y="89"/>
                  </a:cubicBezTo>
                  <a:cubicBezTo>
                    <a:pt x="0" y="6"/>
                    <a:pt x="0" y="6"/>
                    <a:pt x="0" y="6"/>
                  </a:cubicBezTo>
                  <a:cubicBezTo>
                    <a:pt x="0" y="4"/>
                    <a:pt x="0" y="3"/>
                    <a:pt x="1" y="2"/>
                  </a:cubicBezTo>
                  <a:cubicBezTo>
                    <a:pt x="2" y="1"/>
                    <a:pt x="4" y="0"/>
                    <a:pt x="5" y="0"/>
                  </a:cubicBezTo>
                  <a:cubicBezTo>
                    <a:pt x="43" y="0"/>
                    <a:pt x="43" y="0"/>
                    <a:pt x="43" y="0"/>
                  </a:cubicBezTo>
                  <a:cubicBezTo>
                    <a:pt x="44" y="0"/>
                    <a:pt x="45" y="1"/>
                    <a:pt x="46" y="2"/>
                  </a:cubicBezTo>
                  <a:cubicBezTo>
                    <a:pt x="47" y="3"/>
                    <a:pt x="48" y="4"/>
                    <a:pt x="48" y="6"/>
                  </a:cubicBezTo>
                  <a:cubicBezTo>
                    <a:pt x="48" y="89"/>
                    <a:pt x="48" y="89"/>
                    <a:pt x="48"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rgbClr val="0C8882"/>
                </a:solidFill>
                <a:cs typeface="+mn-ea"/>
                <a:sym typeface="+mn-lt"/>
              </a:endParaRPr>
            </a:p>
          </p:txBody>
        </p:sp>
        <p:sp>
          <p:nvSpPr>
            <p:cNvPr id="117" name="Freeform 18"/>
            <p:cNvSpPr/>
            <p:nvPr/>
          </p:nvSpPr>
          <p:spPr bwMode="auto">
            <a:xfrm>
              <a:off x="1901" y="1205"/>
              <a:ext cx="84" cy="237"/>
            </a:xfrm>
            <a:custGeom>
              <a:avLst/>
              <a:gdLst>
                <a:gd name="T0" fmla="*/ 79 w 84"/>
                <a:gd name="T1" fmla="*/ 64 h 237"/>
                <a:gd name="T2" fmla="*/ 84 w 84"/>
                <a:gd name="T3" fmla="*/ 62 h 237"/>
                <a:gd name="T4" fmla="*/ 83 w 84"/>
                <a:gd name="T5" fmla="*/ 56 h 237"/>
                <a:gd name="T6" fmla="*/ 46 w 84"/>
                <a:gd name="T7" fmla="*/ 2 h 237"/>
                <a:gd name="T8" fmla="*/ 42 w 84"/>
                <a:gd name="T9" fmla="*/ 0 h 237"/>
                <a:gd name="T10" fmla="*/ 38 w 84"/>
                <a:gd name="T11" fmla="*/ 2 h 237"/>
                <a:gd name="T12" fmla="*/ 1 w 84"/>
                <a:gd name="T13" fmla="*/ 56 h 237"/>
                <a:gd name="T14" fmla="*/ 1 w 84"/>
                <a:gd name="T15" fmla="*/ 62 h 237"/>
                <a:gd name="T16" fmla="*/ 5 w 84"/>
                <a:gd name="T17" fmla="*/ 64 h 237"/>
                <a:gd name="T18" fmla="*/ 18 w 84"/>
                <a:gd name="T19" fmla="*/ 64 h 237"/>
                <a:gd name="T20" fmla="*/ 18 w 84"/>
                <a:gd name="T21" fmla="*/ 237 h 237"/>
                <a:gd name="T22" fmla="*/ 66 w 84"/>
                <a:gd name="T23" fmla="*/ 237 h 237"/>
                <a:gd name="T24" fmla="*/ 66 w 84"/>
                <a:gd name="T25" fmla="*/ 64 h 237"/>
                <a:gd name="T26" fmla="*/ 79 w 84"/>
                <a:gd name="T27" fmla="*/ 64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 h="237">
                  <a:moveTo>
                    <a:pt x="79" y="64"/>
                  </a:moveTo>
                  <a:cubicBezTo>
                    <a:pt x="81" y="64"/>
                    <a:pt x="83" y="63"/>
                    <a:pt x="84" y="62"/>
                  </a:cubicBezTo>
                  <a:cubicBezTo>
                    <a:pt x="84" y="60"/>
                    <a:pt x="84" y="58"/>
                    <a:pt x="83" y="56"/>
                  </a:cubicBezTo>
                  <a:cubicBezTo>
                    <a:pt x="46" y="2"/>
                    <a:pt x="46" y="2"/>
                    <a:pt x="46" y="2"/>
                  </a:cubicBezTo>
                  <a:cubicBezTo>
                    <a:pt x="45" y="1"/>
                    <a:pt x="44" y="0"/>
                    <a:pt x="42" y="0"/>
                  </a:cubicBezTo>
                  <a:cubicBezTo>
                    <a:pt x="40" y="0"/>
                    <a:pt x="39" y="1"/>
                    <a:pt x="38" y="2"/>
                  </a:cubicBezTo>
                  <a:cubicBezTo>
                    <a:pt x="1" y="56"/>
                    <a:pt x="1" y="56"/>
                    <a:pt x="1" y="56"/>
                  </a:cubicBezTo>
                  <a:cubicBezTo>
                    <a:pt x="0" y="58"/>
                    <a:pt x="0" y="60"/>
                    <a:pt x="1" y="62"/>
                  </a:cubicBezTo>
                  <a:cubicBezTo>
                    <a:pt x="1" y="63"/>
                    <a:pt x="3" y="64"/>
                    <a:pt x="5" y="64"/>
                  </a:cubicBezTo>
                  <a:cubicBezTo>
                    <a:pt x="18" y="64"/>
                    <a:pt x="18" y="64"/>
                    <a:pt x="18" y="64"/>
                  </a:cubicBezTo>
                  <a:cubicBezTo>
                    <a:pt x="18" y="237"/>
                    <a:pt x="18" y="237"/>
                    <a:pt x="18" y="237"/>
                  </a:cubicBezTo>
                  <a:cubicBezTo>
                    <a:pt x="66" y="237"/>
                    <a:pt x="66" y="237"/>
                    <a:pt x="66" y="237"/>
                  </a:cubicBezTo>
                  <a:cubicBezTo>
                    <a:pt x="66" y="64"/>
                    <a:pt x="66" y="64"/>
                    <a:pt x="66" y="64"/>
                  </a:cubicBezTo>
                  <a:lnTo>
                    <a:pt x="79" y="6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rgbClr val="0C8882"/>
                </a:solidFill>
                <a:cs typeface="+mn-ea"/>
                <a:sym typeface="+mn-lt"/>
              </a:endParaRPr>
            </a:p>
          </p:txBody>
        </p:sp>
        <p:sp>
          <p:nvSpPr>
            <p:cNvPr id="118" name="Freeform 19"/>
            <p:cNvSpPr/>
            <p:nvPr/>
          </p:nvSpPr>
          <p:spPr bwMode="auto">
            <a:xfrm>
              <a:off x="1552" y="1187"/>
              <a:ext cx="510" cy="276"/>
            </a:xfrm>
            <a:custGeom>
              <a:avLst/>
              <a:gdLst>
                <a:gd name="T0" fmla="*/ 8 w 512"/>
                <a:gd name="T1" fmla="*/ 268 h 276"/>
                <a:gd name="T2" fmla="*/ 8 w 512"/>
                <a:gd name="T3" fmla="*/ 4 h 276"/>
                <a:gd name="T4" fmla="*/ 7 w 512"/>
                <a:gd name="T5" fmla="*/ 1 h 276"/>
                <a:gd name="T6" fmla="*/ 4 w 512"/>
                <a:gd name="T7" fmla="*/ 0 h 276"/>
                <a:gd name="T8" fmla="*/ 4 w 512"/>
                <a:gd name="T9" fmla="*/ 0 h 276"/>
                <a:gd name="T10" fmla="*/ 1 w 512"/>
                <a:gd name="T11" fmla="*/ 1 h 276"/>
                <a:gd name="T12" fmla="*/ 0 w 512"/>
                <a:gd name="T13" fmla="*/ 4 h 276"/>
                <a:gd name="T14" fmla="*/ 0 w 512"/>
                <a:gd name="T15" fmla="*/ 276 h 276"/>
                <a:gd name="T16" fmla="*/ 508 w 512"/>
                <a:gd name="T17" fmla="*/ 276 h 276"/>
                <a:gd name="T18" fmla="*/ 511 w 512"/>
                <a:gd name="T19" fmla="*/ 275 h 276"/>
                <a:gd name="T20" fmla="*/ 512 w 512"/>
                <a:gd name="T21" fmla="*/ 272 h 276"/>
                <a:gd name="T22" fmla="*/ 512 w 512"/>
                <a:gd name="T23" fmla="*/ 272 h 276"/>
                <a:gd name="T24" fmla="*/ 511 w 512"/>
                <a:gd name="T25" fmla="*/ 269 h 276"/>
                <a:gd name="T26" fmla="*/ 508 w 512"/>
                <a:gd name="T27" fmla="*/ 268 h 276"/>
                <a:gd name="T28" fmla="*/ 8 w 512"/>
                <a:gd name="T29" fmla="*/ 268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12" h="276">
                  <a:moveTo>
                    <a:pt x="8" y="268"/>
                  </a:moveTo>
                  <a:cubicBezTo>
                    <a:pt x="8" y="4"/>
                    <a:pt x="8" y="4"/>
                    <a:pt x="8" y="4"/>
                  </a:cubicBezTo>
                  <a:cubicBezTo>
                    <a:pt x="8" y="3"/>
                    <a:pt x="8" y="2"/>
                    <a:pt x="7" y="1"/>
                  </a:cubicBezTo>
                  <a:cubicBezTo>
                    <a:pt x="6" y="1"/>
                    <a:pt x="5" y="0"/>
                    <a:pt x="4" y="0"/>
                  </a:cubicBezTo>
                  <a:cubicBezTo>
                    <a:pt x="4" y="0"/>
                    <a:pt x="4" y="0"/>
                    <a:pt x="4" y="0"/>
                  </a:cubicBezTo>
                  <a:cubicBezTo>
                    <a:pt x="3" y="0"/>
                    <a:pt x="2" y="1"/>
                    <a:pt x="1" y="1"/>
                  </a:cubicBezTo>
                  <a:cubicBezTo>
                    <a:pt x="0" y="2"/>
                    <a:pt x="0" y="3"/>
                    <a:pt x="0" y="4"/>
                  </a:cubicBezTo>
                  <a:cubicBezTo>
                    <a:pt x="0" y="276"/>
                    <a:pt x="0" y="276"/>
                    <a:pt x="0" y="276"/>
                  </a:cubicBezTo>
                  <a:cubicBezTo>
                    <a:pt x="508" y="276"/>
                    <a:pt x="508" y="276"/>
                    <a:pt x="508" y="276"/>
                  </a:cubicBezTo>
                  <a:cubicBezTo>
                    <a:pt x="509" y="276"/>
                    <a:pt x="510" y="276"/>
                    <a:pt x="511" y="275"/>
                  </a:cubicBezTo>
                  <a:cubicBezTo>
                    <a:pt x="512" y="274"/>
                    <a:pt x="512" y="273"/>
                    <a:pt x="512" y="272"/>
                  </a:cubicBezTo>
                  <a:cubicBezTo>
                    <a:pt x="512" y="272"/>
                    <a:pt x="512" y="272"/>
                    <a:pt x="512" y="272"/>
                  </a:cubicBezTo>
                  <a:cubicBezTo>
                    <a:pt x="512" y="271"/>
                    <a:pt x="512" y="270"/>
                    <a:pt x="511" y="269"/>
                  </a:cubicBezTo>
                  <a:cubicBezTo>
                    <a:pt x="510" y="268"/>
                    <a:pt x="509" y="268"/>
                    <a:pt x="508" y="268"/>
                  </a:cubicBezTo>
                  <a:cubicBezTo>
                    <a:pt x="8" y="268"/>
                    <a:pt x="8" y="268"/>
                    <a:pt x="8" y="2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rgbClr val="0C8882"/>
                </a:solidFill>
                <a:cs typeface="+mn-ea"/>
                <a:sym typeface="+mn-lt"/>
              </a:endParaRPr>
            </a:p>
          </p:txBody>
        </p:sp>
      </p:grpSp>
      <p:grpSp>
        <p:nvGrpSpPr>
          <p:cNvPr id="119" name="Group 32"/>
          <p:cNvGrpSpPr>
            <a:grpSpLocks noChangeAspect="1"/>
          </p:cNvGrpSpPr>
          <p:nvPr/>
        </p:nvGrpSpPr>
        <p:grpSpPr bwMode="auto">
          <a:xfrm>
            <a:off x="6989430" y="1675765"/>
            <a:ext cx="852170" cy="605155"/>
            <a:chOff x="4354" y="1098"/>
            <a:chExt cx="800" cy="568"/>
          </a:xfrm>
          <a:solidFill>
            <a:schemeClr val="tx2">
              <a:lumMod val="75000"/>
            </a:schemeClr>
          </a:solidFill>
        </p:grpSpPr>
        <p:sp>
          <p:nvSpPr>
            <p:cNvPr id="120" name="Freeform 33"/>
            <p:cNvSpPr>
              <a:spLocks noEditPoints="1"/>
            </p:cNvSpPr>
            <p:nvPr/>
          </p:nvSpPr>
          <p:spPr bwMode="auto">
            <a:xfrm>
              <a:off x="4441" y="1098"/>
              <a:ext cx="626" cy="423"/>
            </a:xfrm>
            <a:custGeom>
              <a:avLst/>
              <a:gdLst>
                <a:gd name="T0" fmla="*/ 621 w 628"/>
                <a:gd name="T1" fmla="*/ 7 h 423"/>
                <a:gd name="T2" fmla="*/ 605 w 628"/>
                <a:gd name="T3" fmla="*/ 0 h 423"/>
                <a:gd name="T4" fmla="*/ 24 w 628"/>
                <a:gd name="T5" fmla="*/ 0 h 423"/>
                <a:gd name="T6" fmla="*/ 7 w 628"/>
                <a:gd name="T7" fmla="*/ 7 h 423"/>
                <a:gd name="T8" fmla="*/ 0 w 628"/>
                <a:gd name="T9" fmla="*/ 23 h 423"/>
                <a:gd name="T10" fmla="*/ 0 w 628"/>
                <a:gd name="T11" fmla="*/ 423 h 423"/>
                <a:gd name="T12" fmla="*/ 628 w 628"/>
                <a:gd name="T13" fmla="*/ 423 h 423"/>
                <a:gd name="T14" fmla="*/ 628 w 628"/>
                <a:gd name="T15" fmla="*/ 23 h 423"/>
                <a:gd name="T16" fmla="*/ 621 w 628"/>
                <a:gd name="T17" fmla="*/ 7 h 423"/>
                <a:gd name="T18" fmla="*/ 314 w 628"/>
                <a:gd name="T19" fmla="*/ 13 h 423"/>
                <a:gd name="T20" fmla="*/ 321 w 628"/>
                <a:gd name="T21" fmla="*/ 20 h 423"/>
                <a:gd name="T22" fmla="*/ 314 w 628"/>
                <a:gd name="T23" fmla="*/ 27 h 423"/>
                <a:gd name="T24" fmla="*/ 307 w 628"/>
                <a:gd name="T25" fmla="*/ 20 h 423"/>
                <a:gd name="T26" fmla="*/ 314 w 628"/>
                <a:gd name="T27" fmla="*/ 13 h 423"/>
                <a:gd name="T28" fmla="*/ 587 w 628"/>
                <a:gd name="T29" fmla="*/ 382 h 423"/>
                <a:gd name="T30" fmla="*/ 41 w 628"/>
                <a:gd name="T31" fmla="*/ 382 h 423"/>
                <a:gd name="T32" fmla="*/ 41 w 628"/>
                <a:gd name="T33" fmla="*/ 41 h 423"/>
                <a:gd name="T34" fmla="*/ 587 w 628"/>
                <a:gd name="T35" fmla="*/ 41 h 423"/>
                <a:gd name="T36" fmla="*/ 587 w 628"/>
                <a:gd name="T37" fmla="*/ 382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28" h="423">
                  <a:moveTo>
                    <a:pt x="621" y="7"/>
                  </a:moveTo>
                  <a:cubicBezTo>
                    <a:pt x="617" y="2"/>
                    <a:pt x="611" y="0"/>
                    <a:pt x="605" y="0"/>
                  </a:cubicBezTo>
                  <a:cubicBezTo>
                    <a:pt x="24" y="0"/>
                    <a:pt x="24" y="0"/>
                    <a:pt x="24" y="0"/>
                  </a:cubicBezTo>
                  <a:cubicBezTo>
                    <a:pt x="17" y="0"/>
                    <a:pt x="11" y="2"/>
                    <a:pt x="7" y="7"/>
                  </a:cubicBezTo>
                  <a:cubicBezTo>
                    <a:pt x="2" y="11"/>
                    <a:pt x="0" y="17"/>
                    <a:pt x="0" y="23"/>
                  </a:cubicBezTo>
                  <a:cubicBezTo>
                    <a:pt x="0" y="423"/>
                    <a:pt x="0" y="423"/>
                    <a:pt x="0" y="423"/>
                  </a:cubicBezTo>
                  <a:cubicBezTo>
                    <a:pt x="628" y="423"/>
                    <a:pt x="628" y="423"/>
                    <a:pt x="628" y="423"/>
                  </a:cubicBezTo>
                  <a:cubicBezTo>
                    <a:pt x="628" y="23"/>
                    <a:pt x="628" y="23"/>
                    <a:pt x="628" y="23"/>
                  </a:cubicBezTo>
                  <a:cubicBezTo>
                    <a:pt x="628" y="17"/>
                    <a:pt x="626" y="11"/>
                    <a:pt x="621" y="7"/>
                  </a:cubicBezTo>
                  <a:close/>
                  <a:moveTo>
                    <a:pt x="314" y="13"/>
                  </a:moveTo>
                  <a:cubicBezTo>
                    <a:pt x="318" y="13"/>
                    <a:pt x="321" y="16"/>
                    <a:pt x="321" y="20"/>
                  </a:cubicBezTo>
                  <a:cubicBezTo>
                    <a:pt x="321" y="24"/>
                    <a:pt x="318" y="27"/>
                    <a:pt x="314" y="27"/>
                  </a:cubicBezTo>
                  <a:cubicBezTo>
                    <a:pt x="310" y="27"/>
                    <a:pt x="307" y="24"/>
                    <a:pt x="307" y="20"/>
                  </a:cubicBezTo>
                  <a:cubicBezTo>
                    <a:pt x="307" y="16"/>
                    <a:pt x="310" y="13"/>
                    <a:pt x="314" y="13"/>
                  </a:cubicBezTo>
                  <a:close/>
                  <a:moveTo>
                    <a:pt x="587" y="382"/>
                  </a:moveTo>
                  <a:cubicBezTo>
                    <a:pt x="41" y="382"/>
                    <a:pt x="41" y="382"/>
                    <a:pt x="41" y="382"/>
                  </a:cubicBezTo>
                  <a:cubicBezTo>
                    <a:pt x="41" y="41"/>
                    <a:pt x="41" y="41"/>
                    <a:pt x="41" y="41"/>
                  </a:cubicBezTo>
                  <a:cubicBezTo>
                    <a:pt x="587" y="41"/>
                    <a:pt x="587" y="41"/>
                    <a:pt x="587" y="41"/>
                  </a:cubicBezTo>
                  <a:lnTo>
                    <a:pt x="587" y="38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rgbClr val="0C8882"/>
                </a:solidFill>
                <a:cs typeface="+mn-ea"/>
                <a:sym typeface="+mn-lt"/>
              </a:endParaRPr>
            </a:p>
          </p:txBody>
        </p:sp>
        <p:sp>
          <p:nvSpPr>
            <p:cNvPr id="121" name="Freeform 34"/>
            <p:cNvSpPr>
              <a:spLocks noEditPoints="1"/>
            </p:cNvSpPr>
            <p:nvPr/>
          </p:nvSpPr>
          <p:spPr bwMode="auto">
            <a:xfrm>
              <a:off x="4354" y="1538"/>
              <a:ext cx="800" cy="97"/>
            </a:xfrm>
            <a:custGeom>
              <a:avLst/>
              <a:gdLst>
                <a:gd name="T0" fmla="*/ 87 w 802"/>
                <a:gd name="T1" fmla="*/ 0 h 97"/>
                <a:gd name="T2" fmla="*/ 4 w 802"/>
                <a:gd name="T3" fmla="*/ 83 h 97"/>
                <a:gd name="T4" fmla="*/ 2 w 802"/>
                <a:gd name="T5" fmla="*/ 92 h 97"/>
                <a:gd name="T6" fmla="*/ 10 w 802"/>
                <a:gd name="T7" fmla="*/ 97 h 97"/>
                <a:gd name="T8" fmla="*/ 792 w 802"/>
                <a:gd name="T9" fmla="*/ 97 h 97"/>
                <a:gd name="T10" fmla="*/ 800 w 802"/>
                <a:gd name="T11" fmla="*/ 92 h 97"/>
                <a:gd name="T12" fmla="*/ 798 w 802"/>
                <a:gd name="T13" fmla="*/ 83 h 97"/>
                <a:gd name="T14" fmla="*/ 715 w 802"/>
                <a:gd name="T15" fmla="*/ 0 h 97"/>
                <a:gd name="T16" fmla="*/ 87 w 802"/>
                <a:gd name="T17" fmla="*/ 0 h 97"/>
                <a:gd name="T18" fmla="*/ 711 w 802"/>
                <a:gd name="T19" fmla="*/ 47 h 97"/>
                <a:gd name="T20" fmla="*/ 712 w 802"/>
                <a:gd name="T21" fmla="*/ 54 h 97"/>
                <a:gd name="T22" fmla="*/ 706 w 802"/>
                <a:gd name="T23" fmla="*/ 58 h 97"/>
                <a:gd name="T24" fmla="*/ 484 w 802"/>
                <a:gd name="T25" fmla="*/ 58 h 97"/>
                <a:gd name="T26" fmla="*/ 485 w 802"/>
                <a:gd name="T27" fmla="*/ 64 h 97"/>
                <a:gd name="T28" fmla="*/ 484 w 802"/>
                <a:gd name="T29" fmla="*/ 67 h 97"/>
                <a:gd name="T30" fmla="*/ 481 w 802"/>
                <a:gd name="T31" fmla="*/ 69 h 97"/>
                <a:gd name="T32" fmla="*/ 321 w 802"/>
                <a:gd name="T33" fmla="*/ 69 h 97"/>
                <a:gd name="T34" fmla="*/ 318 w 802"/>
                <a:gd name="T35" fmla="*/ 67 h 97"/>
                <a:gd name="T36" fmla="*/ 317 w 802"/>
                <a:gd name="T37" fmla="*/ 64 h 97"/>
                <a:gd name="T38" fmla="*/ 318 w 802"/>
                <a:gd name="T39" fmla="*/ 58 h 97"/>
                <a:gd name="T40" fmla="*/ 96 w 802"/>
                <a:gd name="T41" fmla="*/ 58 h 97"/>
                <a:gd name="T42" fmla="*/ 90 w 802"/>
                <a:gd name="T43" fmla="*/ 54 h 97"/>
                <a:gd name="T44" fmla="*/ 91 w 802"/>
                <a:gd name="T45" fmla="*/ 47 h 97"/>
                <a:gd name="T46" fmla="*/ 113 w 802"/>
                <a:gd name="T47" fmla="*/ 20 h 97"/>
                <a:gd name="T48" fmla="*/ 689 w 802"/>
                <a:gd name="T49" fmla="*/ 20 h 97"/>
                <a:gd name="T50" fmla="*/ 711 w 802"/>
                <a:gd name="T51" fmla="*/ 4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02" h="97">
                  <a:moveTo>
                    <a:pt x="87" y="0"/>
                  </a:moveTo>
                  <a:cubicBezTo>
                    <a:pt x="4" y="83"/>
                    <a:pt x="4" y="83"/>
                    <a:pt x="4" y="83"/>
                  </a:cubicBezTo>
                  <a:cubicBezTo>
                    <a:pt x="1" y="85"/>
                    <a:pt x="0" y="89"/>
                    <a:pt x="2" y="92"/>
                  </a:cubicBezTo>
                  <a:cubicBezTo>
                    <a:pt x="3" y="95"/>
                    <a:pt x="6" y="97"/>
                    <a:pt x="10" y="97"/>
                  </a:cubicBezTo>
                  <a:cubicBezTo>
                    <a:pt x="792" y="97"/>
                    <a:pt x="792" y="97"/>
                    <a:pt x="792" y="97"/>
                  </a:cubicBezTo>
                  <a:cubicBezTo>
                    <a:pt x="796" y="97"/>
                    <a:pt x="799" y="95"/>
                    <a:pt x="800" y="92"/>
                  </a:cubicBezTo>
                  <a:cubicBezTo>
                    <a:pt x="802" y="89"/>
                    <a:pt x="801" y="85"/>
                    <a:pt x="798" y="83"/>
                  </a:cubicBezTo>
                  <a:cubicBezTo>
                    <a:pt x="715" y="0"/>
                    <a:pt x="715" y="0"/>
                    <a:pt x="715" y="0"/>
                  </a:cubicBezTo>
                  <a:lnTo>
                    <a:pt x="87" y="0"/>
                  </a:lnTo>
                  <a:close/>
                  <a:moveTo>
                    <a:pt x="711" y="47"/>
                  </a:moveTo>
                  <a:cubicBezTo>
                    <a:pt x="713" y="49"/>
                    <a:pt x="713" y="51"/>
                    <a:pt x="712" y="54"/>
                  </a:cubicBezTo>
                  <a:cubicBezTo>
                    <a:pt x="711" y="56"/>
                    <a:pt x="709" y="58"/>
                    <a:pt x="706" y="58"/>
                  </a:cubicBezTo>
                  <a:cubicBezTo>
                    <a:pt x="484" y="58"/>
                    <a:pt x="484" y="58"/>
                    <a:pt x="484" y="58"/>
                  </a:cubicBezTo>
                  <a:cubicBezTo>
                    <a:pt x="485" y="64"/>
                    <a:pt x="485" y="64"/>
                    <a:pt x="485" y="64"/>
                  </a:cubicBezTo>
                  <a:cubicBezTo>
                    <a:pt x="485" y="65"/>
                    <a:pt x="485" y="66"/>
                    <a:pt x="484" y="67"/>
                  </a:cubicBezTo>
                  <a:cubicBezTo>
                    <a:pt x="483" y="68"/>
                    <a:pt x="482" y="69"/>
                    <a:pt x="481" y="69"/>
                  </a:cubicBezTo>
                  <a:cubicBezTo>
                    <a:pt x="321" y="69"/>
                    <a:pt x="321" y="69"/>
                    <a:pt x="321" y="69"/>
                  </a:cubicBezTo>
                  <a:cubicBezTo>
                    <a:pt x="320" y="69"/>
                    <a:pt x="319" y="68"/>
                    <a:pt x="318" y="67"/>
                  </a:cubicBezTo>
                  <a:cubicBezTo>
                    <a:pt x="317" y="66"/>
                    <a:pt x="317" y="65"/>
                    <a:pt x="317" y="64"/>
                  </a:cubicBezTo>
                  <a:cubicBezTo>
                    <a:pt x="318" y="58"/>
                    <a:pt x="318" y="58"/>
                    <a:pt x="318" y="58"/>
                  </a:cubicBezTo>
                  <a:cubicBezTo>
                    <a:pt x="96" y="58"/>
                    <a:pt x="96" y="58"/>
                    <a:pt x="96" y="58"/>
                  </a:cubicBezTo>
                  <a:cubicBezTo>
                    <a:pt x="93" y="58"/>
                    <a:pt x="91" y="56"/>
                    <a:pt x="90" y="54"/>
                  </a:cubicBezTo>
                  <a:cubicBezTo>
                    <a:pt x="89" y="51"/>
                    <a:pt x="89" y="49"/>
                    <a:pt x="91" y="47"/>
                  </a:cubicBezTo>
                  <a:cubicBezTo>
                    <a:pt x="113" y="20"/>
                    <a:pt x="113" y="20"/>
                    <a:pt x="113" y="20"/>
                  </a:cubicBezTo>
                  <a:cubicBezTo>
                    <a:pt x="689" y="20"/>
                    <a:pt x="689" y="20"/>
                    <a:pt x="689" y="20"/>
                  </a:cubicBezTo>
                  <a:lnTo>
                    <a:pt x="711" y="4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rgbClr val="0C8882"/>
                </a:solidFill>
                <a:cs typeface="+mn-ea"/>
                <a:sym typeface="+mn-lt"/>
              </a:endParaRPr>
            </a:p>
          </p:txBody>
        </p:sp>
        <p:sp>
          <p:nvSpPr>
            <p:cNvPr id="122" name="Freeform 35"/>
            <p:cNvSpPr>
              <a:spLocks noEditPoints="1"/>
            </p:cNvSpPr>
            <p:nvPr/>
          </p:nvSpPr>
          <p:spPr bwMode="auto">
            <a:xfrm>
              <a:off x="4355" y="1637"/>
              <a:ext cx="798" cy="29"/>
            </a:xfrm>
            <a:custGeom>
              <a:avLst/>
              <a:gdLst>
                <a:gd name="T0" fmla="*/ 791 w 800"/>
                <a:gd name="T1" fmla="*/ 3 h 29"/>
                <a:gd name="T2" fmla="*/ 469 w 800"/>
                <a:gd name="T3" fmla="*/ 3 h 29"/>
                <a:gd name="T4" fmla="*/ 468 w 800"/>
                <a:gd name="T5" fmla="*/ 6 h 29"/>
                <a:gd name="T6" fmla="*/ 461 w 800"/>
                <a:gd name="T7" fmla="*/ 9 h 29"/>
                <a:gd name="T8" fmla="*/ 339 w 800"/>
                <a:gd name="T9" fmla="*/ 9 h 29"/>
                <a:gd name="T10" fmla="*/ 332 w 800"/>
                <a:gd name="T11" fmla="*/ 6 h 29"/>
                <a:gd name="T12" fmla="*/ 331 w 800"/>
                <a:gd name="T13" fmla="*/ 3 h 29"/>
                <a:gd name="T14" fmla="*/ 9 w 800"/>
                <a:gd name="T15" fmla="*/ 3 h 29"/>
                <a:gd name="T16" fmla="*/ 0 w 800"/>
                <a:gd name="T17" fmla="*/ 0 h 29"/>
                <a:gd name="T18" fmla="*/ 0 w 800"/>
                <a:gd name="T19" fmla="*/ 9 h 29"/>
                <a:gd name="T20" fmla="*/ 6 w 800"/>
                <a:gd name="T21" fmla="*/ 23 h 29"/>
                <a:gd name="T22" fmla="*/ 21 w 800"/>
                <a:gd name="T23" fmla="*/ 29 h 29"/>
                <a:gd name="T24" fmla="*/ 779 w 800"/>
                <a:gd name="T25" fmla="*/ 29 h 29"/>
                <a:gd name="T26" fmla="*/ 794 w 800"/>
                <a:gd name="T27" fmla="*/ 23 h 29"/>
                <a:gd name="T28" fmla="*/ 800 w 800"/>
                <a:gd name="T29" fmla="*/ 9 h 29"/>
                <a:gd name="T30" fmla="*/ 800 w 800"/>
                <a:gd name="T31" fmla="*/ 0 h 29"/>
                <a:gd name="T32" fmla="*/ 791 w 800"/>
                <a:gd name="T33" fmla="*/ 3 h 29"/>
                <a:gd name="T34" fmla="*/ 72 w 800"/>
                <a:gd name="T35" fmla="*/ 21 h 29"/>
                <a:gd name="T36" fmla="*/ 68 w 800"/>
                <a:gd name="T37" fmla="*/ 16 h 29"/>
                <a:gd name="T38" fmla="*/ 72 w 800"/>
                <a:gd name="T39" fmla="*/ 12 h 29"/>
                <a:gd name="T40" fmla="*/ 77 w 800"/>
                <a:gd name="T41" fmla="*/ 16 h 29"/>
                <a:gd name="T42" fmla="*/ 72 w 800"/>
                <a:gd name="T43" fmla="*/ 21 h 29"/>
                <a:gd name="T44" fmla="*/ 94 w 800"/>
                <a:gd name="T45" fmla="*/ 21 h 29"/>
                <a:gd name="T46" fmla="*/ 89 w 800"/>
                <a:gd name="T47" fmla="*/ 16 h 29"/>
                <a:gd name="T48" fmla="*/ 94 w 800"/>
                <a:gd name="T49" fmla="*/ 12 h 29"/>
                <a:gd name="T50" fmla="*/ 98 w 800"/>
                <a:gd name="T51" fmla="*/ 16 h 29"/>
                <a:gd name="T52" fmla="*/ 94 w 800"/>
                <a:gd name="T53" fmla="*/ 21 h 29"/>
                <a:gd name="T54" fmla="*/ 115 w 800"/>
                <a:gd name="T55" fmla="*/ 21 h 29"/>
                <a:gd name="T56" fmla="*/ 111 w 800"/>
                <a:gd name="T57" fmla="*/ 16 h 29"/>
                <a:gd name="T58" fmla="*/ 115 w 800"/>
                <a:gd name="T59" fmla="*/ 12 h 29"/>
                <a:gd name="T60" fmla="*/ 120 w 800"/>
                <a:gd name="T61" fmla="*/ 16 h 29"/>
                <a:gd name="T62" fmla="*/ 115 w 800"/>
                <a:gd name="T63" fmla="*/ 2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00" h="29">
                  <a:moveTo>
                    <a:pt x="791" y="3"/>
                  </a:moveTo>
                  <a:cubicBezTo>
                    <a:pt x="469" y="3"/>
                    <a:pt x="469" y="3"/>
                    <a:pt x="469" y="3"/>
                  </a:cubicBezTo>
                  <a:cubicBezTo>
                    <a:pt x="469" y="4"/>
                    <a:pt x="468" y="5"/>
                    <a:pt x="468" y="6"/>
                  </a:cubicBezTo>
                  <a:cubicBezTo>
                    <a:pt x="466" y="8"/>
                    <a:pt x="463" y="9"/>
                    <a:pt x="461" y="9"/>
                  </a:cubicBezTo>
                  <a:cubicBezTo>
                    <a:pt x="339" y="9"/>
                    <a:pt x="339" y="9"/>
                    <a:pt x="339" y="9"/>
                  </a:cubicBezTo>
                  <a:cubicBezTo>
                    <a:pt x="337" y="9"/>
                    <a:pt x="334" y="8"/>
                    <a:pt x="332" y="6"/>
                  </a:cubicBezTo>
                  <a:cubicBezTo>
                    <a:pt x="332" y="5"/>
                    <a:pt x="331" y="4"/>
                    <a:pt x="331" y="3"/>
                  </a:cubicBezTo>
                  <a:cubicBezTo>
                    <a:pt x="9" y="3"/>
                    <a:pt x="9" y="3"/>
                    <a:pt x="9" y="3"/>
                  </a:cubicBezTo>
                  <a:cubicBezTo>
                    <a:pt x="5" y="3"/>
                    <a:pt x="2" y="2"/>
                    <a:pt x="0" y="0"/>
                  </a:cubicBezTo>
                  <a:cubicBezTo>
                    <a:pt x="0" y="9"/>
                    <a:pt x="0" y="9"/>
                    <a:pt x="0" y="9"/>
                  </a:cubicBezTo>
                  <a:cubicBezTo>
                    <a:pt x="0" y="14"/>
                    <a:pt x="2" y="19"/>
                    <a:pt x="6" y="23"/>
                  </a:cubicBezTo>
                  <a:cubicBezTo>
                    <a:pt x="10" y="27"/>
                    <a:pt x="15" y="29"/>
                    <a:pt x="21" y="29"/>
                  </a:cubicBezTo>
                  <a:cubicBezTo>
                    <a:pt x="779" y="29"/>
                    <a:pt x="779" y="29"/>
                    <a:pt x="779" y="29"/>
                  </a:cubicBezTo>
                  <a:cubicBezTo>
                    <a:pt x="785" y="29"/>
                    <a:pt x="790" y="27"/>
                    <a:pt x="794" y="23"/>
                  </a:cubicBezTo>
                  <a:cubicBezTo>
                    <a:pt x="798" y="19"/>
                    <a:pt x="800" y="14"/>
                    <a:pt x="800" y="9"/>
                  </a:cubicBezTo>
                  <a:cubicBezTo>
                    <a:pt x="800" y="0"/>
                    <a:pt x="800" y="0"/>
                    <a:pt x="800" y="0"/>
                  </a:cubicBezTo>
                  <a:cubicBezTo>
                    <a:pt x="798" y="2"/>
                    <a:pt x="795" y="3"/>
                    <a:pt x="791" y="3"/>
                  </a:cubicBezTo>
                  <a:close/>
                  <a:moveTo>
                    <a:pt x="72" y="21"/>
                  </a:moveTo>
                  <a:cubicBezTo>
                    <a:pt x="70" y="21"/>
                    <a:pt x="68" y="19"/>
                    <a:pt x="68" y="16"/>
                  </a:cubicBezTo>
                  <a:cubicBezTo>
                    <a:pt x="68" y="14"/>
                    <a:pt x="70" y="12"/>
                    <a:pt x="72" y="12"/>
                  </a:cubicBezTo>
                  <a:cubicBezTo>
                    <a:pt x="75" y="12"/>
                    <a:pt x="77" y="14"/>
                    <a:pt x="77" y="16"/>
                  </a:cubicBezTo>
                  <a:cubicBezTo>
                    <a:pt x="77" y="19"/>
                    <a:pt x="75" y="21"/>
                    <a:pt x="72" y="21"/>
                  </a:cubicBezTo>
                  <a:close/>
                  <a:moveTo>
                    <a:pt x="94" y="21"/>
                  </a:moveTo>
                  <a:cubicBezTo>
                    <a:pt x="91" y="21"/>
                    <a:pt x="89" y="19"/>
                    <a:pt x="89" y="16"/>
                  </a:cubicBezTo>
                  <a:cubicBezTo>
                    <a:pt x="89" y="14"/>
                    <a:pt x="91" y="12"/>
                    <a:pt x="94" y="12"/>
                  </a:cubicBezTo>
                  <a:cubicBezTo>
                    <a:pt x="96" y="12"/>
                    <a:pt x="98" y="14"/>
                    <a:pt x="98" y="16"/>
                  </a:cubicBezTo>
                  <a:cubicBezTo>
                    <a:pt x="98" y="19"/>
                    <a:pt x="96" y="21"/>
                    <a:pt x="94" y="21"/>
                  </a:cubicBezTo>
                  <a:close/>
                  <a:moveTo>
                    <a:pt x="115" y="21"/>
                  </a:moveTo>
                  <a:cubicBezTo>
                    <a:pt x="113" y="21"/>
                    <a:pt x="111" y="19"/>
                    <a:pt x="111" y="16"/>
                  </a:cubicBezTo>
                  <a:cubicBezTo>
                    <a:pt x="111" y="14"/>
                    <a:pt x="113" y="12"/>
                    <a:pt x="115" y="12"/>
                  </a:cubicBezTo>
                  <a:cubicBezTo>
                    <a:pt x="118" y="12"/>
                    <a:pt x="120" y="14"/>
                    <a:pt x="120" y="16"/>
                  </a:cubicBezTo>
                  <a:cubicBezTo>
                    <a:pt x="120" y="19"/>
                    <a:pt x="118" y="21"/>
                    <a:pt x="115"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rgbClr val="0C8882"/>
                </a:solidFill>
                <a:cs typeface="+mn-ea"/>
                <a:sym typeface="+mn-lt"/>
              </a:endParaRPr>
            </a:p>
          </p:txBody>
        </p:sp>
        <p:sp>
          <p:nvSpPr>
            <p:cNvPr id="123" name="Freeform 36"/>
            <p:cNvSpPr/>
            <p:nvPr/>
          </p:nvSpPr>
          <p:spPr bwMode="auto">
            <a:xfrm>
              <a:off x="4702" y="1225"/>
              <a:ext cx="50" cy="48"/>
            </a:xfrm>
            <a:custGeom>
              <a:avLst/>
              <a:gdLst>
                <a:gd name="T0" fmla="*/ 50 w 50"/>
                <a:gd name="T1" fmla="*/ 24 h 48"/>
                <a:gd name="T2" fmla="*/ 47 w 50"/>
                <a:gd name="T3" fmla="*/ 36 h 48"/>
                <a:gd name="T4" fmla="*/ 40 w 50"/>
                <a:gd name="T5" fmla="*/ 30 h 48"/>
                <a:gd name="T6" fmla="*/ 41 w 50"/>
                <a:gd name="T7" fmla="*/ 24 h 48"/>
                <a:gd name="T8" fmla="*/ 25 w 50"/>
                <a:gd name="T9" fmla="*/ 8 h 48"/>
                <a:gd name="T10" fmla="*/ 9 w 50"/>
                <a:gd name="T11" fmla="*/ 24 h 48"/>
                <a:gd name="T12" fmla="*/ 19 w 50"/>
                <a:gd name="T13" fmla="*/ 40 h 48"/>
                <a:gd name="T14" fmla="*/ 19 w 50"/>
                <a:gd name="T15" fmla="*/ 48 h 48"/>
                <a:gd name="T16" fmla="*/ 0 w 50"/>
                <a:gd name="T17" fmla="*/ 24 h 48"/>
                <a:gd name="T18" fmla="*/ 25 w 50"/>
                <a:gd name="T19" fmla="*/ 0 h 48"/>
                <a:gd name="T20" fmla="*/ 50 w 50"/>
                <a:gd name="T21" fmla="*/ 2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48">
                  <a:moveTo>
                    <a:pt x="50" y="24"/>
                  </a:moveTo>
                  <a:cubicBezTo>
                    <a:pt x="50" y="29"/>
                    <a:pt x="48" y="33"/>
                    <a:pt x="47" y="36"/>
                  </a:cubicBezTo>
                  <a:cubicBezTo>
                    <a:pt x="40" y="30"/>
                    <a:pt x="40" y="30"/>
                    <a:pt x="40" y="30"/>
                  </a:cubicBezTo>
                  <a:cubicBezTo>
                    <a:pt x="41" y="28"/>
                    <a:pt x="41" y="26"/>
                    <a:pt x="41" y="24"/>
                  </a:cubicBezTo>
                  <a:cubicBezTo>
                    <a:pt x="41" y="15"/>
                    <a:pt x="34" y="8"/>
                    <a:pt x="25" y="8"/>
                  </a:cubicBezTo>
                  <a:cubicBezTo>
                    <a:pt x="16" y="8"/>
                    <a:pt x="9" y="15"/>
                    <a:pt x="9" y="24"/>
                  </a:cubicBezTo>
                  <a:cubicBezTo>
                    <a:pt x="9" y="31"/>
                    <a:pt x="13" y="37"/>
                    <a:pt x="19" y="40"/>
                  </a:cubicBezTo>
                  <a:cubicBezTo>
                    <a:pt x="19" y="48"/>
                    <a:pt x="19" y="48"/>
                    <a:pt x="19" y="48"/>
                  </a:cubicBezTo>
                  <a:cubicBezTo>
                    <a:pt x="8" y="45"/>
                    <a:pt x="0" y="36"/>
                    <a:pt x="0" y="24"/>
                  </a:cubicBezTo>
                  <a:cubicBezTo>
                    <a:pt x="0" y="11"/>
                    <a:pt x="11" y="0"/>
                    <a:pt x="25" y="0"/>
                  </a:cubicBezTo>
                  <a:cubicBezTo>
                    <a:pt x="39" y="0"/>
                    <a:pt x="50" y="11"/>
                    <a:pt x="50"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rgbClr val="0C8882"/>
                </a:solidFill>
                <a:cs typeface="+mn-ea"/>
                <a:sym typeface="+mn-lt"/>
              </a:endParaRPr>
            </a:p>
          </p:txBody>
        </p:sp>
        <p:sp>
          <p:nvSpPr>
            <p:cNvPr id="124" name="Freeform 37"/>
            <p:cNvSpPr/>
            <p:nvPr/>
          </p:nvSpPr>
          <p:spPr bwMode="auto">
            <a:xfrm>
              <a:off x="4682" y="1204"/>
              <a:ext cx="90" cy="90"/>
            </a:xfrm>
            <a:custGeom>
              <a:avLst/>
              <a:gdLst>
                <a:gd name="T0" fmla="*/ 45 w 90"/>
                <a:gd name="T1" fmla="*/ 0 h 90"/>
                <a:gd name="T2" fmla="*/ 0 w 90"/>
                <a:gd name="T3" fmla="*/ 45 h 90"/>
                <a:gd name="T4" fmla="*/ 39 w 90"/>
                <a:gd name="T5" fmla="*/ 90 h 90"/>
                <a:gd name="T6" fmla="*/ 39 w 90"/>
                <a:gd name="T7" fmla="*/ 82 h 90"/>
                <a:gd name="T8" fmla="*/ 8 w 90"/>
                <a:gd name="T9" fmla="*/ 45 h 90"/>
                <a:gd name="T10" fmla="*/ 45 w 90"/>
                <a:gd name="T11" fmla="*/ 9 h 90"/>
                <a:gd name="T12" fmla="*/ 82 w 90"/>
                <a:gd name="T13" fmla="*/ 45 h 90"/>
                <a:gd name="T14" fmla="*/ 75 w 90"/>
                <a:gd name="T15" fmla="*/ 66 h 90"/>
                <a:gd name="T16" fmla="*/ 81 w 90"/>
                <a:gd name="T17" fmla="*/ 72 h 90"/>
                <a:gd name="T18" fmla="*/ 90 w 90"/>
                <a:gd name="T19" fmla="*/ 45 h 90"/>
                <a:gd name="T20" fmla="*/ 45 w 90"/>
                <a:gd name="T21"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90">
                  <a:moveTo>
                    <a:pt x="45" y="0"/>
                  </a:moveTo>
                  <a:cubicBezTo>
                    <a:pt x="20" y="0"/>
                    <a:pt x="0" y="21"/>
                    <a:pt x="0" y="45"/>
                  </a:cubicBezTo>
                  <a:cubicBezTo>
                    <a:pt x="0" y="68"/>
                    <a:pt x="17" y="87"/>
                    <a:pt x="39" y="90"/>
                  </a:cubicBezTo>
                  <a:cubicBezTo>
                    <a:pt x="39" y="82"/>
                    <a:pt x="39" y="82"/>
                    <a:pt x="39" y="82"/>
                  </a:cubicBezTo>
                  <a:cubicBezTo>
                    <a:pt x="21" y="79"/>
                    <a:pt x="8" y="64"/>
                    <a:pt x="8" y="45"/>
                  </a:cubicBezTo>
                  <a:cubicBezTo>
                    <a:pt x="8" y="25"/>
                    <a:pt x="25" y="9"/>
                    <a:pt x="45" y="9"/>
                  </a:cubicBezTo>
                  <a:cubicBezTo>
                    <a:pt x="65" y="9"/>
                    <a:pt x="82" y="25"/>
                    <a:pt x="82" y="45"/>
                  </a:cubicBezTo>
                  <a:cubicBezTo>
                    <a:pt x="82" y="53"/>
                    <a:pt x="79" y="60"/>
                    <a:pt x="75" y="66"/>
                  </a:cubicBezTo>
                  <a:cubicBezTo>
                    <a:pt x="81" y="72"/>
                    <a:pt x="81" y="72"/>
                    <a:pt x="81" y="72"/>
                  </a:cubicBezTo>
                  <a:cubicBezTo>
                    <a:pt x="87" y="65"/>
                    <a:pt x="90" y="55"/>
                    <a:pt x="90" y="45"/>
                  </a:cubicBezTo>
                  <a:cubicBezTo>
                    <a:pt x="90" y="21"/>
                    <a:pt x="70" y="0"/>
                    <a:pt x="4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rgbClr val="0C8882"/>
                </a:solidFill>
                <a:cs typeface="+mn-ea"/>
                <a:sym typeface="+mn-lt"/>
              </a:endParaRPr>
            </a:p>
          </p:txBody>
        </p:sp>
        <p:sp>
          <p:nvSpPr>
            <p:cNvPr id="125" name="Freeform 38"/>
            <p:cNvSpPr/>
            <p:nvPr/>
          </p:nvSpPr>
          <p:spPr bwMode="auto">
            <a:xfrm>
              <a:off x="4727" y="1248"/>
              <a:ext cx="99" cy="167"/>
            </a:xfrm>
            <a:custGeom>
              <a:avLst/>
              <a:gdLst>
                <a:gd name="T0" fmla="*/ 0 w 99"/>
                <a:gd name="T1" fmla="*/ 1 h 167"/>
                <a:gd name="T2" fmla="*/ 0 w 99"/>
                <a:gd name="T3" fmla="*/ 1 h 167"/>
                <a:gd name="T4" fmla="*/ 0 w 99"/>
                <a:gd name="T5" fmla="*/ 143 h 167"/>
                <a:gd name="T6" fmla="*/ 0 w 99"/>
                <a:gd name="T7" fmla="*/ 143 h 167"/>
                <a:gd name="T8" fmla="*/ 1 w 99"/>
                <a:gd name="T9" fmla="*/ 143 h 167"/>
                <a:gd name="T10" fmla="*/ 1 w 99"/>
                <a:gd name="T11" fmla="*/ 143 h 167"/>
                <a:gd name="T12" fmla="*/ 29 w 99"/>
                <a:gd name="T13" fmla="*/ 119 h 167"/>
                <a:gd name="T14" fmla="*/ 29 w 99"/>
                <a:gd name="T15" fmla="*/ 119 h 167"/>
                <a:gd name="T16" fmla="*/ 29 w 99"/>
                <a:gd name="T17" fmla="*/ 119 h 167"/>
                <a:gd name="T18" fmla="*/ 30 w 99"/>
                <a:gd name="T19" fmla="*/ 119 h 167"/>
                <a:gd name="T20" fmla="*/ 47 w 99"/>
                <a:gd name="T21" fmla="*/ 163 h 167"/>
                <a:gd name="T22" fmla="*/ 50 w 99"/>
                <a:gd name="T23" fmla="*/ 166 h 167"/>
                <a:gd name="T24" fmla="*/ 54 w 99"/>
                <a:gd name="T25" fmla="*/ 166 h 167"/>
                <a:gd name="T26" fmla="*/ 76 w 99"/>
                <a:gd name="T27" fmla="*/ 157 h 167"/>
                <a:gd name="T28" fmla="*/ 79 w 99"/>
                <a:gd name="T29" fmla="*/ 155 h 167"/>
                <a:gd name="T30" fmla="*/ 79 w 99"/>
                <a:gd name="T31" fmla="*/ 151 h 167"/>
                <a:gd name="T32" fmla="*/ 61 w 99"/>
                <a:gd name="T33" fmla="*/ 107 h 167"/>
                <a:gd name="T34" fmla="*/ 61 w 99"/>
                <a:gd name="T35" fmla="*/ 106 h 167"/>
                <a:gd name="T36" fmla="*/ 61 w 99"/>
                <a:gd name="T37" fmla="*/ 106 h 167"/>
                <a:gd name="T38" fmla="*/ 62 w 99"/>
                <a:gd name="T39" fmla="*/ 106 h 167"/>
                <a:gd name="T40" fmla="*/ 98 w 99"/>
                <a:gd name="T41" fmla="*/ 104 h 167"/>
                <a:gd name="T42" fmla="*/ 99 w 99"/>
                <a:gd name="T43" fmla="*/ 104 h 167"/>
                <a:gd name="T44" fmla="*/ 99 w 99"/>
                <a:gd name="T45" fmla="*/ 104 h 167"/>
                <a:gd name="T46" fmla="*/ 99 w 99"/>
                <a:gd name="T47" fmla="*/ 103 h 167"/>
                <a:gd name="T48" fmla="*/ 1 w 99"/>
                <a:gd name="T49" fmla="*/ 1 h 167"/>
                <a:gd name="T50" fmla="*/ 0 w 99"/>
                <a:gd name="T51" fmla="*/ 1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9" h="167">
                  <a:moveTo>
                    <a:pt x="0" y="1"/>
                  </a:moveTo>
                  <a:cubicBezTo>
                    <a:pt x="0" y="1"/>
                    <a:pt x="0" y="1"/>
                    <a:pt x="0" y="1"/>
                  </a:cubicBezTo>
                  <a:cubicBezTo>
                    <a:pt x="0" y="143"/>
                    <a:pt x="0" y="143"/>
                    <a:pt x="0" y="143"/>
                  </a:cubicBezTo>
                  <a:cubicBezTo>
                    <a:pt x="0" y="143"/>
                    <a:pt x="0" y="143"/>
                    <a:pt x="0" y="143"/>
                  </a:cubicBezTo>
                  <a:cubicBezTo>
                    <a:pt x="1" y="143"/>
                    <a:pt x="1" y="143"/>
                    <a:pt x="1" y="143"/>
                  </a:cubicBezTo>
                  <a:cubicBezTo>
                    <a:pt x="1" y="143"/>
                    <a:pt x="1" y="143"/>
                    <a:pt x="1" y="143"/>
                  </a:cubicBezTo>
                  <a:cubicBezTo>
                    <a:pt x="29" y="119"/>
                    <a:pt x="29" y="119"/>
                    <a:pt x="29" y="119"/>
                  </a:cubicBezTo>
                  <a:cubicBezTo>
                    <a:pt x="29" y="119"/>
                    <a:pt x="29" y="119"/>
                    <a:pt x="29" y="119"/>
                  </a:cubicBezTo>
                  <a:cubicBezTo>
                    <a:pt x="29" y="119"/>
                    <a:pt x="29" y="119"/>
                    <a:pt x="29" y="119"/>
                  </a:cubicBezTo>
                  <a:cubicBezTo>
                    <a:pt x="29" y="119"/>
                    <a:pt x="30" y="119"/>
                    <a:pt x="30" y="119"/>
                  </a:cubicBezTo>
                  <a:cubicBezTo>
                    <a:pt x="47" y="163"/>
                    <a:pt x="47" y="163"/>
                    <a:pt x="47" y="163"/>
                  </a:cubicBezTo>
                  <a:cubicBezTo>
                    <a:pt x="48" y="164"/>
                    <a:pt x="49" y="165"/>
                    <a:pt x="50" y="166"/>
                  </a:cubicBezTo>
                  <a:cubicBezTo>
                    <a:pt x="52" y="167"/>
                    <a:pt x="53" y="167"/>
                    <a:pt x="54" y="166"/>
                  </a:cubicBezTo>
                  <a:cubicBezTo>
                    <a:pt x="76" y="157"/>
                    <a:pt x="76" y="157"/>
                    <a:pt x="76" y="157"/>
                  </a:cubicBezTo>
                  <a:cubicBezTo>
                    <a:pt x="77" y="157"/>
                    <a:pt x="78" y="156"/>
                    <a:pt x="79" y="155"/>
                  </a:cubicBezTo>
                  <a:cubicBezTo>
                    <a:pt x="79" y="153"/>
                    <a:pt x="79" y="152"/>
                    <a:pt x="79" y="151"/>
                  </a:cubicBezTo>
                  <a:cubicBezTo>
                    <a:pt x="61" y="107"/>
                    <a:pt x="61" y="107"/>
                    <a:pt x="61" y="107"/>
                  </a:cubicBezTo>
                  <a:cubicBezTo>
                    <a:pt x="61" y="106"/>
                    <a:pt x="61" y="106"/>
                    <a:pt x="61" y="106"/>
                  </a:cubicBezTo>
                  <a:cubicBezTo>
                    <a:pt x="61" y="106"/>
                    <a:pt x="61" y="106"/>
                    <a:pt x="61" y="106"/>
                  </a:cubicBezTo>
                  <a:cubicBezTo>
                    <a:pt x="61" y="106"/>
                    <a:pt x="62" y="106"/>
                    <a:pt x="62" y="106"/>
                  </a:cubicBezTo>
                  <a:cubicBezTo>
                    <a:pt x="98" y="104"/>
                    <a:pt x="98" y="104"/>
                    <a:pt x="98" y="104"/>
                  </a:cubicBezTo>
                  <a:cubicBezTo>
                    <a:pt x="98" y="104"/>
                    <a:pt x="98" y="104"/>
                    <a:pt x="99" y="104"/>
                  </a:cubicBezTo>
                  <a:cubicBezTo>
                    <a:pt x="99" y="104"/>
                    <a:pt x="99" y="104"/>
                    <a:pt x="99" y="104"/>
                  </a:cubicBezTo>
                  <a:cubicBezTo>
                    <a:pt x="99" y="104"/>
                    <a:pt x="99" y="103"/>
                    <a:pt x="99" y="103"/>
                  </a:cubicBezTo>
                  <a:cubicBezTo>
                    <a:pt x="1" y="1"/>
                    <a:pt x="1" y="1"/>
                    <a:pt x="1" y="1"/>
                  </a:cubicBezTo>
                  <a:cubicBezTo>
                    <a:pt x="1" y="1"/>
                    <a:pt x="1"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rgbClr val="0C8882"/>
                </a:solidFill>
                <a:cs typeface="+mn-ea"/>
                <a:sym typeface="+mn-lt"/>
              </a:endParaRPr>
            </a:p>
          </p:txBody>
        </p:sp>
      </p:grpSp>
      <p:grpSp>
        <p:nvGrpSpPr>
          <p:cNvPr id="126" name="组合 125"/>
          <p:cNvGrpSpPr/>
          <p:nvPr/>
        </p:nvGrpSpPr>
        <p:grpSpPr>
          <a:xfrm>
            <a:off x="550065" y="1035694"/>
            <a:ext cx="8159602" cy="476885"/>
            <a:chOff x="1091133" y="3653144"/>
            <a:chExt cx="3807172" cy="956421"/>
          </a:xfrm>
          <a:solidFill>
            <a:srgbClr val="006FBC"/>
          </a:solidFill>
        </p:grpSpPr>
        <p:sp>
          <p:nvSpPr>
            <p:cNvPr id="127" name="椭圆 126"/>
            <p:cNvSpPr/>
            <p:nvPr/>
          </p:nvSpPr>
          <p:spPr>
            <a:xfrm>
              <a:off x="1181794" y="3653144"/>
              <a:ext cx="3625850" cy="793750"/>
            </a:xfrm>
            <a:prstGeom prst="ellipse">
              <a:avLst/>
            </a:prstGeom>
            <a:grpFill/>
            <a:ln>
              <a:noFill/>
            </a:ln>
            <a:effectLst>
              <a:outerShdw blurRad="215900" dist="228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ea"/>
                <a:sym typeface="+mn-lt"/>
              </a:endParaRPr>
            </a:p>
          </p:txBody>
        </p:sp>
        <p:sp>
          <p:nvSpPr>
            <p:cNvPr id="128" name="矩形 127"/>
            <p:cNvSpPr/>
            <p:nvPr/>
          </p:nvSpPr>
          <p:spPr>
            <a:xfrm>
              <a:off x="1091133" y="3988012"/>
              <a:ext cx="3807172" cy="6215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ea"/>
                <a:sym typeface="+mn-lt"/>
              </a:endParaRPr>
            </a:p>
          </p:txBody>
        </p:sp>
      </p:grpSp>
      <p:sp>
        <p:nvSpPr>
          <p:cNvPr id="129" name="文本框 128"/>
          <p:cNvSpPr txBox="1"/>
          <p:nvPr/>
        </p:nvSpPr>
        <p:spPr>
          <a:xfrm>
            <a:off x="3027693" y="1028718"/>
            <a:ext cx="3522239" cy="461665"/>
          </a:xfrm>
          <a:prstGeom prst="rect">
            <a:avLst/>
          </a:prstGeom>
          <a:noFill/>
        </p:spPr>
        <p:txBody>
          <a:bodyPr wrap="square" rtlCol="0">
            <a:spAutoFit/>
          </a:bodyPr>
          <a:lstStyle/>
          <a:p>
            <a:r>
              <a:rPr lang="zh-CN" altLang="en-US" sz="2400" dirty="0">
                <a:solidFill>
                  <a:schemeClr val="bg1"/>
                </a:solidFill>
                <a:sym typeface="+mn-ea"/>
              </a:rPr>
              <a:t>鼓励知识产权保护维权</a:t>
            </a:r>
            <a:endParaRPr lang="zh-CN" altLang="en-US" sz="2400" dirty="0">
              <a:solidFill>
                <a:schemeClr val="bg1"/>
              </a:solidFill>
              <a:sym typeface="+mn-ea"/>
            </a:endParaRPr>
          </a:p>
        </p:txBody>
      </p:sp>
      <p:sp>
        <p:nvSpPr>
          <p:cNvPr id="130" name="îšļiḍê"/>
          <p:cNvSpPr/>
          <p:nvPr/>
        </p:nvSpPr>
        <p:spPr>
          <a:xfrm>
            <a:off x="3744873" y="645417"/>
            <a:ext cx="1372152" cy="297178"/>
          </a:xfrm>
          <a:prstGeom prst="rect">
            <a:avLst/>
          </a:prstGeom>
          <a:noFill/>
        </p:spPr>
        <p:txBody>
          <a:bodyPr wrap="square" lIns="91440" tIns="45720" rIns="91440" bIns="45720" anchor="ctr">
            <a:noAutofit/>
          </a:bodyPr>
          <a:lstStyle/>
          <a:p>
            <a:pPr lvl="0" algn="ctr" defTabSz="914400">
              <a:spcBef>
                <a:spcPct val="0"/>
              </a:spcBef>
              <a:defRPr/>
            </a:pPr>
            <a:r>
              <a:rPr lang="zh-CN" altLang="en-US" sz="2400" b="1" u="sng" dirty="0" smtClean="0">
                <a:latin typeface="微软雅黑" panose="020B0503020204020204" pitchFamily="34" charset="-122"/>
                <a:ea typeface="微软雅黑" panose="020B0503020204020204" pitchFamily="34" charset="-122"/>
              </a:rPr>
              <a:t>高新区</a:t>
            </a:r>
            <a:endParaRPr lang="zh-CN" altLang="en-US" sz="2400" b="1" u="sng" dirty="0">
              <a:latin typeface="微软雅黑" panose="020B0503020204020204" pitchFamily="34" charset="-122"/>
              <a:ea typeface="微软雅黑" panose="020B0503020204020204" pitchFamily="34" charset="-122"/>
            </a:endParaRPr>
          </a:p>
        </p:txBody>
      </p:sp>
      <p:sp>
        <p:nvSpPr>
          <p:cNvPr id="131" name="矩形 130"/>
          <p:cNvSpPr/>
          <p:nvPr/>
        </p:nvSpPr>
        <p:spPr>
          <a:xfrm>
            <a:off x="3465659" y="2406952"/>
            <a:ext cx="2382457" cy="1754326"/>
          </a:xfrm>
          <a:prstGeom prst="rect">
            <a:avLst/>
          </a:prstGeom>
        </p:spPr>
        <p:txBody>
          <a:bodyPr wrap="square">
            <a:spAutoFit/>
          </a:bodyPr>
          <a:lstStyle/>
          <a:p>
            <a:pPr algn="l">
              <a:lnSpc>
                <a:spcPct val="150000"/>
              </a:lnSpc>
            </a:pPr>
            <a:r>
              <a:rPr lang="zh-CN" altLang="en-US" dirty="0" smtClean="0">
                <a:latin typeface="微软雅黑" panose="020B0503020204020204" pitchFamily="34" charset="-122"/>
                <a:ea typeface="微软雅黑" panose="020B0503020204020204" pitchFamily="34" charset="-122"/>
                <a:cs typeface="微软雅黑" panose="020B0503020204020204" pitchFamily="34" charset="-122"/>
                <a:sym typeface="+mn-ea"/>
              </a:rPr>
              <a:t>协商</a:t>
            </a:r>
            <a:r>
              <a:rPr lang="zh-CN" altLang="en-US" b="1" dirty="0">
                <a:latin typeface="微软雅黑" panose="020B0503020204020204" pitchFamily="34" charset="-122"/>
                <a:ea typeface="微软雅黑" panose="020B0503020204020204" pitchFamily="34" charset="-122"/>
                <a:cs typeface="微软雅黑" panose="020B0503020204020204" pitchFamily="34" charset="-122"/>
                <a:sym typeface="+mn-ea"/>
              </a:rPr>
              <a:t>和解</a:t>
            </a:r>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原告获赔的，按照其实际发生的官费、诉讼费、代理费等给予</a:t>
            </a:r>
            <a:r>
              <a:rPr lang="en-US" altLang="zh-CN" b="1" dirty="0">
                <a:latin typeface="微软雅黑" panose="020B0503020204020204" pitchFamily="34" charset="-122"/>
                <a:ea typeface="微软雅黑" panose="020B0503020204020204" pitchFamily="34" charset="-122"/>
                <a:cs typeface="微软雅黑" panose="020B0503020204020204" pitchFamily="34" charset="-122"/>
                <a:sym typeface="+mn-ea"/>
              </a:rPr>
              <a:t>30%</a:t>
            </a:r>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补贴</a:t>
            </a:r>
            <a:endParaRPr lang="zh-CN" altLang="en-US" dirty="0">
              <a:solidFill>
                <a:schemeClr val="tx1">
                  <a:lumMod val="50000"/>
                  <a:lumOff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32" name="矩形 131"/>
          <p:cNvSpPr/>
          <p:nvPr/>
        </p:nvSpPr>
        <p:spPr>
          <a:xfrm>
            <a:off x="6227548" y="2445049"/>
            <a:ext cx="2362812" cy="1754326"/>
          </a:xfrm>
          <a:prstGeom prst="rect">
            <a:avLst/>
          </a:prstGeom>
        </p:spPr>
        <p:txBody>
          <a:bodyPr wrap="square">
            <a:spAutoFit/>
          </a:bodyPr>
          <a:lstStyle/>
          <a:p>
            <a:pPr algn="l">
              <a:lnSpc>
                <a:spcPct val="150000"/>
              </a:lnSpc>
            </a:pPr>
            <a:r>
              <a:rPr lang="zh-CN" altLang="en-US" dirty="0" smtClean="0">
                <a:latin typeface="微软雅黑" panose="020B0503020204020204" pitchFamily="34" charset="-122"/>
                <a:ea typeface="微软雅黑" panose="020B0503020204020204" pitchFamily="34" charset="-122"/>
                <a:cs typeface="微软雅黑" panose="020B0503020204020204" pitchFamily="34" charset="-122"/>
                <a:sym typeface="+mn-ea"/>
              </a:rPr>
              <a:t>单个</a:t>
            </a:r>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案件最高补贴</a:t>
            </a:r>
            <a:r>
              <a:rPr lang="en-US" altLang="zh-CN" b="1" dirty="0">
                <a:latin typeface="微软雅黑" panose="020B0503020204020204" pitchFamily="34" charset="-122"/>
                <a:ea typeface="微软雅黑" panose="020B0503020204020204" pitchFamily="34" charset="-122"/>
                <a:cs typeface="微软雅黑" panose="020B0503020204020204" pitchFamily="34" charset="-122"/>
                <a:sym typeface="+mn-ea"/>
              </a:rPr>
              <a:t>20</a:t>
            </a:r>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万元，涉外知识产权维权资助比例和上限上浮</a:t>
            </a:r>
            <a:r>
              <a:rPr lang="en-US" altLang="zh-CN" b="1" dirty="0">
                <a:latin typeface="微软雅黑" panose="020B0503020204020204" pitchFamily="34" charset="-122"/>
                <a:ea typeface="微软雅黑" panose="020B0503020204020204" pitchFamily="34" charset="-122"/>
                <a:cs typeface="微软雅黑" panose="020B0503020204020204" pitchFamily="34" charset="-122"/>
                <a:sym typeface="+mn-ea"/>
              </a:rPr>
              <a:t>20</a:t>
            </a:r>
            <a:r>
              <a:rPr lang="en-US" altLang="zh-CN" dirty="0">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en-US" altLang="zh-CN" dirty="0">
              <a:solidFill>
                <a:schemeClr val="tx1">
                  <a:lumMod val="50000"/>
                  <a:lumOff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p14:dur="0" advClick="0" advTm="3000"/>
    </mc:Choice>
    <mc:Fallback>
      <p:transition advClick="0" advTm="3000"/>
    </mc:Fallback>
  </mc:AlternateContent>
  <p:timing>
    <p:tnLst>
      <p:par>
        <p:cTn id="1" dur="indefinite" restart="never" nodeType="tmRoot"/>
      </p:par>
    </p:tnLst>
    <p:bldLst>
      <p:bldP spid="59" grpId="0"/>
      <p:bldP spid="131" grpId="0"/>
      <p:bldP spid="13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组合 33"/>
          <p:cNvGrpSpPr/>
          <p:nvPr/>
        </p:nvGrpSpPr>
        <p:grpSpPr>
          <a:xfrm>
            <a:off x="3437874" y="1707654"/>
            <a:ext cx="2007218" cy="2007219"/>
            <a:chOff x="3437874" y="1707654"/>
            <a:chExt cx="2007218" cy="2007219"/>
          </a:xfrm>
        </p:grpSpPr>
        <p:grpSp>
          <p:nvGrpSpPr>
            <p:cNvPr id="31" name="组合 30"/>
            <p:cNvGrpSpPr/>
            <p:nvPr/>
          </p:nvGrpSpPr>
          <p:grpSpPr>
            <a:xfrm>
              <a:off x="3437874" y="1707654"/>
              <a:ext cx="2007218" cy="2007219"/>
              <a:chOff x="3437874" y="1707654"/>
              <a:chExt cx="2007218" cy="2007219"/>
            </a:xfrm>
          </p:grpSpPr>
          <p:sp>
            <p:nvSpPr>
              <p:cNvPr id="4" name="椭圆 3"/>
              <p:cNvSpPr/>
              <p:nvPr/>
            </p:nvSpPr>
            <p:spPr bwMode="auto">
              <a:xfrm>
                <a:off x="3610121" y="1866070"/>
                <a:ext cx="1704830" cy="1704830"/>
              </a:xfrm>
              <a:prstGeom prst="ellipse">
                <a:avLst/>
              </a:prstGeom>
              <a:blipFill dpi="0" rotWithShape="1">
                <a:blip r:embed="rId1" cstate="screen"/>
                <a:srcRect/>
                <a:stretch>
                  <a:fillRect/>
                </a:stretch>
              </a:blipFill>
              <a:ln w="6350" cap="flat" cmpd="sng" algn="ctr">
                <a:noFill/>
                <a:prstDash val="solid"/>
                <a:miter lim="800000"/>
              </a:ln>
              <a:effectLst/>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91440" tIns="45720" rIns="91440" bIns="45720" anchor="ctr" anchorCtr="0" forceAA="0" compatLnSpc="1">
                <a:normAutofit/>
              </a:bodyPr>
              <a:lstStyle/>
              <a:p>
                <a:pPr algn="ctr" defTabSz="914400"/>
                <a:r>
                  <a:rPr lang="zh-CN" altLang="en-US" sz="2000" b="1" dirty="0" smtClean="0">
                    <a:solidFill>
                      <a:schemeClr val="bg1"/>
                    </a:solidFill>
                    <a:ea typeface="字魂59号-创粗黑" panose="00000500000000000000" pitchFamily="2" charset="-122"/>
                    <a:cs typeface="+mn-ea"/>
                    <a:sym typeface="+mn-lt"/>
                  </a:rPr>
                  <a:t>安徽省</a:t>
                </a:r>
                <a:endParaRPr lang="zh-CN" altLang="en-US" sz="2000" b="1" dirty="0">
                  <a:solidFill>
                    <a:schemeClr val="bg1"/>
                  </a:solidFill>
                  <a:ea typeface="字魂59号-创粗黑" panose="00000500000000000000" pitchFamily="2" charset="-122"/>
                  <a:cs typeface="+mn-ea"/>
                  <a:sym typeface="+mn-lt"/>
                </a:endParaRPr>
              </a:p>
            </p:txBody>
          </p:sp>
          <p:sp>
            <p:nvSpPr>
              <p:cNvPr id="5" name="弧形 4"/>
              <p:cNvSpPr/>
              <p:nvPr/>
            </p:nvSpPr>
            <p:spPr>
              <a:xfrm>
                <a:off x="3437874" y="1707654"/>
                <a:ext cx="2007218" cy="2007219"/>
              </a:xfrm>
              <a:prstGeom prst="arc">
                <a:avLst>
                  <a:gd name="adj1" fmla="val 12272767"/>
                  <a:gd name="adj2" fmla="val 20003823"/>
                </a:avLst>
              </a:prstGeom>
              <a:noFill/>
              <a:ln w="19050">
                <a:solidFill>
                  <a:schemeClr val="bg1">
                    <a:lumMod val="85000"/>
                  </a:schemeClr>
                </a:solidFill>
                <a:prstDash val="solid"/>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ea typeface="字魂59号-创粗黑" panose="00000500000000000000" pitchFamily="2" charset="-122"/>
                  <a:cs typeface="+mn-ea"/>
                  <a:sym typeface="+mn-lt"/>
                </a:endParaRPr>
              </a:p>
            </p:txBody>
          </p:sp>
        </p:grpSp>
        <p:sp>
          <p:nvSpPr>
            <p:cNvPr id="8" name="弧形 7"/>
            <p:cNvSpPr/>
            <p:nvPr/>
          </p:nvSpPr>
          <p:spPr>
            <a:xfrm>
              <a:off x="3437874" y="1707654"/>
              <a:ext cx="2007218" cy="2007219"/>
            </a:xfrm>
            <a:prstGeom prst="arc">
              <a:avLst>
                <a:gd name="adj1" fmla="val 1657893"/>
                <a:gd name="adj2" fmla="val 9194934"/>
              </a:avLst>
            </a:prstGeom>
            <a:noFill/>
            <a:ln w="19050">
              <a:solidFill>
                <a:schemeClr val="bg1">
                  <a:lumMod val="85000"/>
                </a:schemeClr>
              </a:solidFill>
              <a:prstDash val="solid"/>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ea typeface="字魂59号-创粗黑" panose="00000500000000000000" pitchFamily="2" charset="-122"/>
                <a:cs typeface="+mn-ea"/>
                <a:sym typeface="+mn-lt"/>
              </a:endParaRPr>
            </a:p>
          </p:txBody>
        </p:sp>
      </p:grpSp>
      <p:grpSp>
        <p:nvGrpSpPr>
          <p:cNvPr id="32" name="组合 31"/>
          <p:cNvGrpSpPr/>
          <p:nvPr/>
        </p:nvGrpSpPr>
        <p:grpSpPr>
          <a:xfrm>
            <a:off x="2932723" y="2238760"/>
            <a:ext cx="945006" cy="945006"/>
            <a:chOff x="2932723" y="2238760"/>
            <a:chExt cx="945006" cy="945006"/>
          </a:xfrm>
        </p:grpSpPr>
        <p:sp>
          <p:nvSpPr>
            <p:cNvPr id="6" name="椭圆 5"/>
            <p:cNvSpPr/>
            <p:nvPr/>
          </p:nvSpPr>
          <p:spPr>
            <a:xfrm>
              <a:off x="2932723" y="2238760"/>
              <a:ext cx="945006" cy="945006"/>
            </a:xfrm>
            <a:prstGeom prst="ellipse">
              <a:avLst/>
            </a:prstGeom>
            <a:solidFill>
              <a:schemeClr val="accent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ea typeface="字魂59号-创粗黑" panose="00000500000000000000" pitchFamily="2" charset="-122"/>
                <a:cs typeface="+mn-ea"/>
                <a:sym typeface="+mn-lt"/>
              </a:endParaRPr>
            </a:p>
          </p:txBody>
        </p:sp>
        <p:sp>
          <p:nvSpPr>
            <p:cNvPr id="9" name="任意多边形: 形状 8"/>
            <p:cNvSpPr/>
            <p:nvPr/>
          </p:nvSpPr>
          <p:spPr bwMode="auto">
            <a:xfrm>
              <a:off x="3158420" y="2484807"/>
              <a:ext cx="474903" cy="452912"/>
            </a:xfrm>
            <a:custGeom>
              <a:avLst/>
              <a:gdLst>
                <a:gd name="connsiteX0" fmla="*/ 315778 w 607639"/>
                <a:gd name="connsiteY0" fmla="*/ 173080 h 579502"/>
                <a:gd name="connsiteX1" fmla="*/ 315778 w 607639"/>
                <a:gd name="connsiteY1" fmla="*/ 266058 h 579502"/>
                <a:gd name="connsiteX2" fmla="*/ 303493 w 607639"/>
                <a:gd name="connsiteY2" fmla="*/ 278325 h 579502"/>
                <a:gd name="connsiteX3" fmla="*/ 210375 w 607639"/>
                <a:gd name="connsiteY3" fmla="*/ 278325 h 579502"/>
                <a:gd name="connsiteX4" fmla="*/ 303493 w 607639"/>
                <a:gd name="connsiteY4" fmla="*/ 359925 h 579502"/>
                <a:gd name="connsiteX5" fmla="*/ 397500 w 607639"/>
                <a:gd name="connsiteY5" fmla="*/ 266058 h 579502"/>
                <a:gd name="connsiteX6" fmla="*/ 315778 w 607639"/>
                <a:gd name="connsiteY6" fmla="*/ 173080 h 579502"/>
                <a:gd name="connsiteX7" fmla="*/ 249814 w 607639"/>
                <a:gd name="connsiteY7" fmla="*/ 160816 h 579502"/>
                <a:gd name="connsiteX8" fmla="*/ 198110 w 607639"/>
                <a:gd name="connsiteY8" fmla="*/ 212449 h 579502"/>
                <a:gd name="connsiteX9" fmla="*/ 249814 w 607639"/>
                <a:gd name="connsiteY9" fmla="*/ 212449 h 579502"/>
                <a:gd name="connsiteX10" fmla="*/ 303493 w 607639"/>
                <a:gd name="connsiteY10" fmla="*/ 147835 h 579502"/>
                <a:gd name="connsiteX11" fmla="*/ 421981 w 607639"/>
                <a:gd name="connsiteY11" fmla="*/ 266058 h 579502"/>
                <a:gd name="connsiteX12" fmla="*/ 303493 w 607639"/>
                <a:gd name="connsiteY12" fmla="*/ 384370 h 579502"/>
                <a:gd name="connsiteX13" fmla="*/ 185093 w 607639"/>
                <a:gd name="connsiteY13" fmla="*/ 266058 h 579502"/>
                <a:gd name="connsiteX14" fmla="*/ 197289 w 607639"/>
                <a:gd name="connsiteY14" fmla="*/ 253880 h 579502"/>
                <a:gd name="connsiteX15" fmla="*/ 291297 w 607639"/>
                <a:gd name="connsiteY15" fmla="*/ 253880 h 579502"/>
                <a:gd name="connsiteX16" fmla="*/ 291297 w 607639"/>
                <a:gd name="connsiteY16" fmla="*/ 160013 h 579502"/>
                <a:gd name="connsiteX17" fmla="*/ 303493 w 607639"/>
                <a:gd name="connsiteY17" fmla="*/ 147835 h 579502"/>
                <a:gd name="connsiteX18" fmla="*/ 262095 w 607639"/>
                <a:gd name="connsiteY18" fmla="*/ 135133 h 579502"/>
                <a:gd name="connsiteX19" fmla="*/ 274287 w 607639"/>
                <a:gd name="connsiteY19" fmla="*/ 147397 h 579502"/>
                <a:gd name="connsiteX20" fmla="*/ 274287 w 607639"/>
                <a:gd name="connsiteY20" fmla="*/ 224713 h 579502"/>
                <a:gd name="connsiteX21" fmla="*/ 262095 w 607639"/>
                <a:gd name="connsiteY21" fmla="*/ 236888 h 579502"/>
                <a:gd name="connsiteX22" fmla="*/ 184672 w 607639"/>
                <a:gd name="connsiteY22" fmla="*/ 236888 h 579502"/>
                <a:gd name="connsiteX23" fmla="*/ 172391 w 607639"/>
                <a:gd name="connsiteY23" fmla="*/ 224713 h 579502"/>
                <a:gd name="connsiteX24" fmla="*/ 262095 w 607639"/>
                <a:gd name="connsiteY24" fmla="*/ 135133 h 579502"/>
                <a:gd name="connsiteX25" fmla="*/ 58120 w 607639"/>
                <a:gd name="connsiteY25" fmla="*/ 108514 h 579502"/>
                <a:gd name="connsiteX26" fmla="*/ 58120 w 607639"/>
                <a:gd name="connsiteY26" fmla="*/ 413970 h 579502"/>
                <a:gd name="connsiteX27" fmla="*/ 549430 w 607639"/>
                <a:gd name="connsiteY27" fmla="*/ 413970 h 579502"/>
                <a:gd name="connsiteX28" fmla="*/ 549430 w 607639"/>
                <a:gd name="connsiteY28" fmla="*/ 108514 h 579502"/>
                <a:gd name="connsiteX29" fmla="*/ 27236 w 607639"/>
                <a:gd name="connsiteY29" fmla="*/ 56079 h 579502"/>
                <a:gd name="connsiteX30" fmla="*/ 27236 w 607639"/>
                <a:gd name="connsiteY30" fmla="*/ 81319 h 579502"/>
                <a:gd name="connsiteX31" fmla="*/ 580403 w 607639"/>
                <a:gd name="connsiteY31" fmla="*/ 81319 h 579502"/>
                <a:gd name="connsiteX32" fmla="*/ 580403 w 607639"/>
                <a:gd name="connsiteY32" fmla="*/ 56079 h 579502"/>
                <a:gd name="connsiteX33" fmla="*/ 303775 w 607639"/>
                <a:gd name="connsiteY33" fmla="*/ 0 h 579502"/>
                <a:gd name="connsiteX34" fmla="*/ 317393 w 607639"/>
                <a:gd name="connsiteY34" fmla="*/ 13597 h 579502"/>
                <a:gd name="connsiteX35" fmla="*/ 317393 w 607639"/>
                <a:gd name="connsiteY35" fmla="*/ 28884 h 579502"/>
                <a:gd name="connsiteX36" fmla="*/ 580403 w 607639"/>
                <a:gd name="connsiteY36" fmla="*/ 28884 h 579502"/>
                <a:gd name="connsiteX37" fmla="*/ 607639 w 607639"/>
                <a:gd name="connsiteY37" fmla="*/ 56079 h 579502"/>
                <a:gd name="connsiteX38" fmla="*/ 607639 w 607639"/>
                <a:gd name="connsiteY38" fmla="*/ 81319 h 579502"/>
                <a:gd name="connsiteX39" fmla="*/ 580403 w 607639"/>
                <a:gd name="connsiteY39" fmla="*/ 108514 h 579502"/>
                <a:gd name="connsiteX40" fmla="*/ 576665 w 607639"/>
                <a:gd name="connsiteY40" fmla="*/ 108514 h 579502"/>
                <a:gd name="connsiteX41" fmla="*/ 576665 w 607639"/>
                <a:gd name="connsiteY41" fmla="*/ 413970 h 579502"/>
                <a:gd name="connsiteX42" fmla="*/ 549430 w 607639"/>
                <a:gd name="connsiteY42" fmla="*/ 441165 h 579502"/>
                <a:gd name="connsiteX43" fmla="*/ 317393 w 607639"/>
                <a:gd name="connsiteY43" fmla="*/ 441165 h 579502"/>
                <a:gd name="connsiteX44" fmla="*/ 317393 w 607639"/>
                <a:gd name="connsiteY44" fmla="*/ 481069 h 579502"/>
                <a:gd name="connsiteX45" fmla="*/ 418236 w 607639"/>
                <a:gd name="connsiteY45" fmla="*/ 554923 h 579502"/>
                <a:gd name="connsiteX46" fmla="*/ 421173 w 607639"/>
                <a:gd name="connsiteY46" fmla="*/ 573942 h 579502"/>
                <a:gd name="connsiteX47" fmla="*/ 410225 w 607639"/>
                <a:gd name="connsiteY47" fmla="*/ 579452 h 579502"/>
                <a:gd name="connsiteX48" fmla="*/ 402215 w 607639"/>
                <a:gd name="connsiteY48" fmla="*/ 576874 h 579502"/>
                <a:gd name="connsiteX49" fmla="*/ 317393 w 607639"/>
                <a:gd name="connsiteY49" fmla="*/ 514752 h 579502"/>
                <a:gd name="connsiteX50" fmla="*/ 317393 w 607639"/>
                <a:gd name="connsiteY50" fmla="*/ 565854 h 579502"/>
                <a:gd name="connsiteX51" fmla="*/ 303775 w 607639"/>
                <a:gd name="connsiteY51" fmla="*/ 579452 h 579502"/>
                <a:gd name="connsiteX52" fmla="*/ 290157 w 607639"/>
                <a:gd name="connsiteY52" fmla="*/ 565854 h 579502"/>
                <a:gd name="connsiteX53" fmla="*/ 290157 w 607639"/>
                <a:gd name="connsiteY53" fmla="*/ 514752 h 579502"/>
                <a:gd name="connsiteX54" fmla="*/ 205424 w 607639"/>
                <a:gd name="connsiteY54" fmla="*/ 576874 h 579502"/>
                <a:gd name="connsiteX55" fmla="*/ 186377 w 607639"/>
                <a:gd name="connsiteY55" fmla="*/ 573942 h 579502"/>
                <a:gd name="connsiteX56" fmla="*/ 189314 w 607639"/>
                <a:gd name="connsiteY56" fmla="*/ 554923 h 579502"/>
                <a:gd name="connsiteX57" fmla="*/ 290157 w 607639"/>
                <a:gd name="connsiteY57" fmla="*/ 481069 h 579502"/>
                <a:gd name="connsiteX58" fmla="*/ 290157 w 607639"/>
                <a:gd name="connsiteY58" fmla="*/ 441165 h 579502"/>
                <a:gd name="connsiteX59" fmla="*/ 58120 w 607639"/>
                <a:gd name="connsiteY59" fmla="*/ 441165 h 579502"/>
                <a:gd name="connsiteX60" fmla="*/ 30885 w 607639"/>
                <a:gd name="connsiteY60" fmla="*/ 413970 h 579502"/>
                <a:gd name="connsiteX61" fmla="*/ 30885 w 607639"/>
                <a:gd name="connsiteY61" fmla="*/ 108514 h 579502"/>
                <a:gd name="connsiteX62" fmla="*/ 27236 w 607639"/>
                <a:gd name="connsiteY62" fmla="*/ 108514 h 579502"/>
                <a:gd name="connsiteX63" fmla="*/ 0 w 607639"/>
                <a:gd name="connsiteY63" fmla="*/ 81319 h 579502"/>
                <a:gd name="connsiteX64" fmla="*/ 0 w 607639"/>
                <a:gd name="connsiteY64" fmla="*/ 56079 h 579502"/>
                <a:gd name="connsiteX65" fmla="*/ 27236 w 607639"/>
                <a:gd name="connsiteY65" fmla="*/ 28884 h 579502"/>
                <a:gd name="connsiteX66" fmla="*/ 290157 w 607639"/>
                <a:gd name="connsiteY66" fmla="*/ 28884 h 579502"/>
                <a:gd name="connsiteX67" fmla="*/ 290157 w 607639"/>
                <a:gd name="connsiteY67" fmla="*/ 13597 h 579502"/>
                <a:gd name="connsiteX68" fmla="*/ 303775 w 607639"/>
                <a:gd name="connsiteY68" fmla="*/ 0 h 579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607639" h="579502">
                  <a:moveTo>
                    <a:pt x="315778" y="173080"/>
                  </a:moveTo>
                  <a:lnTo>
                    <a:pt x="315778" y="266058"/>
                  </a:lnTo>
                  <a:cubicBezTo>
                    <a:pt x="315778" y="272814"/>
                    <a:pt x="310258" y="278325"/>
                    <a:pt x="303493" y="278325"/>
                  </a:cubicBezTo>
                  <a:lnTo>
                    <a:pt x="210375" y="278325"/>
                  </a:lnTo>
                  <a:cubicBezTo>
                    <a:pt x="216429" y="324281"/>
                    <a:pt x="255866" y="359925"/>
                    <a:pt x="303493" y="359925"/>
                  </a:cubicBezTo>
                  <a:cubicBezTo>
                    <a:pt x="355303" y="359925"/>
                    <a:pt x="397500" y="317792"/>
                    <a:pt x="397500" y="266058"/>
                  </a:cubicBezTo>
                  <a:cubicBezTo>
                    <a:pt x="397500" y="218502"/>
                    <a:pt x="361802" y="179124"/>
                    <a:pt x="315778" y="173080"/>
                  </a:cubicBezTo>
                  <a:close/>
                  <a:moveTo>
                    <a:pt x="249814" y="160816"/>
                  </a:moveTo>
                  <a:cubicBezTo>
                    <a:pt x="223740" y="165793"/>
                    <a:pt x="203093" y="186410"/>
                    <a:pt x="198110" y="212449"/>
                  </a:cubicBezTo>
                  <a:lnTo>
                    <a:pt x="249814" y="212449"/>
                  </a:lnTo>
                  <a:close/>
                  <a:moveTo>
                    <a:pt x="303493" y="147835"/>
                  </a:moveTo>
                  <a:cubicBezTo>
                    <a:pt x="368835" y="147835"/>
                    <a:pt x="421981" y="200902"/>
                    <a:pt x="421981" y="266058"/>
                  </a:cubicBezTo>
                  <a:cubicBezTo>
                    <a:pt x="421981" y="331303"/>
                    <a:pt x="368835" y="384370"/>
                    <a:pt x="303493" y="384370"/>
                  </a:cubicBezTo>
                  <a:cubicBezTo>
                    <a:pt x="238239" y="384370"/>
                    <a:pt x="185093" y="331303"/>
                    <a:pt x="185093" y="266058"/>
                  </a:cubicBezTo>
                  <a:cubicBezTo>
                    <a:pt x="185093" y="259303"/>
                    <a:pt x="190523" y="253880"/>
                    <a:pt x="197289" y="253880"/>
                  </a:cubicBezTo>
                  <a:lnTo>
                    <a:pt x="291297" y="253880"/>
                  </a:lnTo>
                  <a:lnTo>
                    <a:pt x="291297" y="160013"/>
                  </a:lnTo>
                  <a:cubicBezTo>
                    <a:pt x="291297" y="153257"/>
                    <a:pt x="296727" y="147835"/>
                    <a:pt x="303493" y="147835"/>
                  </a:cubicBezTo>
                  <a:close/>
                  <a:moveTo>
                    <a:pt x="262095" y="135133"/>
                  </a:moveTo>
                  <a:cubicBezTo>
                    <a:pt x="268859" y="135133"/>
                    <a:pt x="274287" y="140643"/>
                    <a:pt x="274287" y="147397"/>
                  </a:cubicBezTo>
                  <a:lnTo>
                    <a:pt x="274287" y="224713"/>
                  </a:lnTo>
                  <a:cubicBezTo>
                    <a:pt x="274287" y="231467"/>
                    <a:pt x="268859" y="236888"/>
                    <a:pt x="262095" y="236888"/>
                  </a:cubicBezTo>
                  <a:lnTo>
                    <a:pt x="184672" y="236888"/>
                  </a:lnTo>
                  <a:cubicBezTo>
                    <a:pt x="177909" y="236888"/>
                    <a:pt x="172391" y="231467"/>
                    <a:pt x="172391" y="224713"/>
                  </a:cubicBezTo>
                  <a:cubicBezTo>
                    <a:pt x="172391" y="175302"/>
                    <a:pt x="212616" y="135133"/>
                    <a:pt x="262095" y="135133"/>
                  </a:cubicBezTo>
                  <a:close/>
                  <a:moveTo>
                    <a:pt x="58120" y="108514"/>
                  </a:moveTo>
                  <a:lnTo>
                    <a:pt x="58120" y="413970"/>
                  </a:lnTo>
                  <a:lnTo>
                    <a:pt x="549430" y="413970"/>
                  </a:lnTo>
                  <a:lnTo>
                    <a:pt x="549430" y="108514"/>
                  </a:lnTo>
                  <a:close/>
                  <a:moveTo>
                    <a:pt x="27236" y="56079"/>
                  </a:moveTo>
                  <a:lnTo>
                    <a:pt x="27236" y="81319"/>
                  </a:lnTo>
                  <a:lnTo>
                    <a:pt x="580403" y="81319"/>
                  </a:lnTo>
                  <a:lnTo>
                    <a:pt x="580403" y="56079"/>
                  </a:lnTo>
                  <a:close/>
                  <a:moveTo>
                    <a:pt x="303775" y="0"/>
                  </a:moveTo>
                  <a:cubicBezTo>
                    <a:pt x="311341" y="0"/>
                    <a:pt x="317393" y="6132"/>
                    <a:pt x="317393" y="13597"/>
                  </a:cubicBezTo>
                  <a:lnTo>
                    <a:pt x="317393" y="28884"/>
                  </a:lnTo>
                  <a:lnTo>
                    <a:pt x="580403" y="28884"/>
                  </a:lnTo>
                  <a:cubicBezTo>
                    <a:pt x="595356" y="28884"/>
                    <a:pt x="607639" y="41148"/>
                    <a:pt x="607639" y="56079"/>
                  </a:cubicBezTo>
                  <a:lnTo>
                    <a:pt x="607639" y="81319"/>
                  </a:lnTo>
                  <a:cubicBezTo>
                    <a:pt x="607639" y="96338"/>
                    <a:pt x="595356" y="108514"/>
                    <a:pt x="580403" y="108514"/>
                  </a:cubicBezTo>
                  <a:lnTo>
                    <a:pt x="576665" y="108514"/>
                  </a:lnTo>
                  <a:lnTo>
                    <a:pt x="576665" y="413970"/>
                  </a:lnTo>
                  <a:cubicBezTo>
                    <a:pt x="576665" y="428990"/>
                    <a:pt x="564472" y="441165"/>
                    <a:pt x="549430" y="441165"/>
                  </a:cubicBezTo>
                  <a:lnTo>
                    <a:pt x="317393" y="441165"/>
                  </a:lnTo>
                  <a:lnTo>
                    <a:pt x="317393" y="481069"/>
                  </a:lnTo>
                  <a:lnTo>
                    <a:pt x="418236" y="554923"/>
                  </a:lnTo>
                  <a:cubicBezTo>
                    <a:pt x="424377" y="559366"/>
                    <a:pt x="425623" y="567898"/>
                    <a:pt x="421173" y="573942"/>
                  </a:cubicBezTo>
                  <a:cubicBezTo>
                    <a:pt x="418503" y="577585"/>
                    <a:pt x="414409" y="579452"/>
                    <a:pt x="410225" y="579452"/>
                  </a:cubicBezTo>
                  <a:cubicBezTo>
                    <a:pt x="407466" y="579452"/>
                    <a:pt x="404618" y="578652"/>
                    <a:pt x="402215" y="576874"/>
                  </a:cubicBezTo>
                  <a:lnTo>
                    <a:pt x="317393" y="514752"/>
                  </a:lnTo>
                  <a:lnTo>
                    <a:pt x="317393" y="565854"/>
                  </a:lnTo>
                  <a:cubicBezTo>
                    <a:pt x="317393" y="573408"/>
                    <a:pt x="311341" y="579452"/>
                    <a:pt x="303775" y="579452"/>
                  </a:cubicBezTo>
                  <a:cubicBezTo>
                    <a:pt x="296299" y="579452"/>
                    <a:pt x="290157" y="573408"/>
                    <a:pt x="290157" y="565854"/>
                  </a:cubicBezTo>
                  <a:lnTo>
                    <a:pt x="290157" y="514752"/>
                  </a:lnTo>
                  <a:lnTo>
                    <a:pt x="205424" y="576874"/>
                  </a:lnTo>
                  <a:cubicBezTo>
                    <a:pt x="199372" y="581318"/>
                    <a:pt x="190827" y="579985"/>
                    <a:pt x="186377" y="573942"/>
                  </a:cubicBezTo>
                  <a:cubicBezTo>
                    <a:pt x="181927" y="567898"/>
                    <a:pt x="183262" y="559366"/>
                    <a:pt x="189314" y="554923"/>
                  </a:cubicBezTo>
                  <a:lnTo>
                    <a:pt x="290157" y="481069"/>
                  </a:lnTo>
                  <a:lnTo>
                    <a:pt x="290157" y="441165"/>
                  </a:lnTo>
                  <a:lnTo>
                    <a:pt x="58120" y="441165"/>
                  </a:lnTo>
                  <a:cubicBezTo>
                    <a:pt x="43167" y="441165"/>
                    <a:pt x="30885" y="428990"/>
                    <a:pt x="30885" y="413970"/>
                  </a:cubicBezTo>
                  <a:lnTo>
                    <a:pt x="30885" y="108514"/>
                  </a:lnTo>
                  <a:lnTo>
                    <a:pt x="27236" y="108514"/>
                  </a:lnTo>
                  <a:cubicBezTo>
                    <a:pt x="12194" y="108514"/>
                    <a:pt x="0" y="96338"/>
                    <a:pt x="0" y="81319"/>
                  </a:cubicBezTo>
                  <a:lnTo>
                    <a:pt x="0" y="56079"/>
                  </a:lnTo>
                  <a:cubicBezTo>
                    <a:pt x="0" y="41148"/>
                    <a:pt x="12194" y="28884"/>
                    <a:pt x="27236" y="28884"/>
                  </a:cubicBezTo>
                  <a:lnTo>
                    <a:pt x="290157" y="28884"/>
                  </a:lnTo>
                  <a:lnTo>
                    <a:pt x="290157" y="13597"/>
                  </a:lnTo>
                  <a:cubicBezTo>
                    <a:pt x="290157" y="6132"/>
                    <a:pt x="296299" y="0"/>
                    <a:pt x="303775" y="0"/>
                  </a:cubicBezTo>
                  <a:close/>
                </a:path>
              </a:pathLst>
            </a:custGeom>
            <a:solidFill>
              <a:schemeClr val="bg1"/>
            </a:solidFill>
            <a:ln>
              <a:noFill/>
            </a:ln>
          </p:spPr>
          <p:txBody>
            <a:bodyPr anchor="ctr"/>
            <a:lstStyle/>
            <a:p>
              <a:pPr algn="ctr"/>
              <a:endParaRPr dirty="0">
                <a:ea typeface="字魂59号-创粗黑" panose="00000500000000000000" pitchFamily="2" charset="-122"/>
                <a:cs typeface="+mn-ea"/>
                <a:sym typeface="+mn-lt"/>
              </a:endParaRPr>
            </a:p>
          </p:txBody>
        </p:sp>
      </p:grpSp>
      <p:grpSp>
        <p:nvGrpSpPr>
          <p:cNvPr id="33" name="组合 32"/>
          <p:cNvGrpSpPr/>
          <p:nvPr/>
        </p:nvGrpSpPr>
        <p:grpSpPr>
          <a:xfrm>
            <a:off x="5005237" y="2238760"/>
            <a:ext cx="945006" cy="945006"/>
            <a:chOff x="5005237" y="2238760"/>
            <a:chExt cx="945006" cy="945006"/>
          </a:xfrm>
        </p:grpSpPr>
        <p:sp>
          <p:nvSpPr>
            <p:cNvPr id="7" name="椭圆 6"/>
            <p:cNvSpPr/>
            <p:nvPr/>
          </p:nvSpPr>
          <p:spPr>
            <a:xfrm>
              <a:off x="5005237" y="2238760"/>
              <a:ext cx="945006" cy="945006"/>
            </a:xfrm>
            <a:prstGeom prst="ellipse">
              <a:avLst/>
            </a:prstGeom>
            <a:solidFill>
              <a:schemeClr val="accent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ea typeface="字魂59号-创粗黑" panose="00000500000000000000" pitchFamily="2" charset="-122"/>
                <a:cs typeface="+mn-ea"/>
                <a:sym typeface="+mn-lt"/>
              </a:endParaRPr>
            </a:p>
          </p:txBody>
        </p:sp>
        <p:sp>
          <p:nvSpPr>
            <p:cNvPr id="10" name="任意多边形: 形状 9"/>
            <p:cNvSpPr/>
            <p:nvPr/>
          </p:nvSpPr>
          <p:spPr bwMode="auto">
            <a:xfrm>
              <a:off x="5277667" y="2473812"/>
              <a:ext cx="418857" cy="474903"/>
            </a:xfrm>
            <a:custGeom>
              <a:avLst/>
              <a:gdLst>
                <a:gd name="T0" fmla="*/ 2125 w 2288"/>
                <a:gd name="T1" fmla="*/ 924 h 2598"/>
                <a:gd name="T2" fmla="*/ 1863 w 2288"/>
                <a:gd name="T3" fmla="*/ 1258 h 2598"/>
                <a:gd name="T4" fmla="*/ 1848 w 2288"/>
                <a:gd name="T5" fmla="*/ 1586 h 2598"/>
                <a:gd name="T6" fmla="*/ 1899 w 2288"/>
                <a:gd name="T7" fmla="*/ 1716 h 2598"/>
                <a:gd name="T8" fmla="*/ 1211 w 2288"/>
                <a:gd name="T9" fmla="*/ 2079 h 2598"/>
                <a:gd name="T10" fmla="*/ 1176 w 2288"/>
                <a:gd name="T11" fmla="*/ 2038 h 2598"/>
                <a:gd name="T12" fmla="*/ 1200 w 2288"/>
                <a:gd name="T13" fmla="*/ 965 h 2598"/>
                <a:gd name="T14" fmla="*/ 1409 w 2288"/>
                <a:gd name="T15" fmla="*/ 1012 h 2598"/>
                <a:gd name="T16" fmla="*/ 1522 w 2288"/>
                <a:gd name="T17" fmla="*/ 978 h 2598"/>
                <a:gd name="T18" fmla="*/ 1526 w 2288"/>
                <a:gd name="T19" fmla="*/ 847 h 2598"/>
                <a:gd name="T20" fmla="*/ 1387 w 2288"/>
                <a:gd name="T21" fmla="*/ 828 h 2598"/>
                <a:gd name="T22" fmla="*/ 1193 w 2288"/>
                <a:gd name="T23" fmla="*/ 584 h 2598"/>
                <a:gd name="T24" fmla="*/ 1375 w 2288"/>
                <a:gd name="T25" fmla="*/ 124 h 2598"/>
                <a:gd name="T26" fmla="*/ 1109 w 2288"/>
                <a:gd name="T27" fmla="*/ 37 h 2598"/>
                <a:gd name="T28" fmla="*/ 1013 w 2288"/>
                <a:gd name="T29" fmla="*/ 570 h 2598"/>
                <a:gd name="T30" fmla="*/ 1056 w 2288"/>
                <a:gd name="T31" fmla="*/ 808 h 2598"/>
                <a:gd name="T32" fmla="*/ 891 w 2288"/>
                <a:gd name="T33" fmla="*/ 784 h 2598"/>
                <a:gd name="T34" fmla="*/ 748 w 2288"/>
                <a:gd name="T35" fmla="*/ 921 h 2598"/>
                <a:gd name="T36" fmla="*/ 899 w 2288"/>
                <a:gd name="T37" fmla="*/ 946 h 2598"/>
                <a:gd name="T38" fmla="*/ 1024 w 2288"/>
                <a:gd name="T39" fmla="*/ 1479 h 2598"/>
                <a:gd name="T40" fmla="*/ 1022 w 2288"/>
                <a:gd name="T41" fmla="*/ 2081 h 2598"/>
                <a:gd name="T42" fmla="*/ 434 w 2288"/>
                <a:gd name="T43" fmla="*/ 1569 h 2598"/>
                <a:gd name="T44" fmla="*/ 395 w 2288"/>
                <a:gd name="T45" fmla="*/ 1470 h 2598"/>
                <a:gd name="T46" fmla="*/ 88 w 2288"/>
                <a:gd name="T47" fmla="*/ 1148 h 2598"/>
                <a:gd name="T48" fmla="*/ 101 w 2288"/>
                <a:gd name="T49" fmla="*/ 1658 h 2598"/>
                <a:gd name="T50" fmla="*/ 906 w 2288"/>
                <a:gd name="T51" fmla="*/ 2228 h 2598"/>
                <a:gd name="T52" fmla="*/ 1177 w 2288"/>
                <a:gd name="T53" fmla="*/ 2500 h 2598"/>
                <a:gd name="T54" fmla="*/ 1223 w 2288"/>
                <a:gd name="T55" fmla="*/ 2405 h 2598"/>
                <a:gd name="T56" fmla="*/ 1273 w 2288"/>
                <a:gd name="T57" fmla="*/ 2328 h 2598"/>
                <a:gd name="T58" fmla="*/ 1280 w 2288"/>
                <a:gd name="T59" fmla="*/ 2234 h 2598"/>
                <a:gd name="T60" fmla="*/ 2094 w 2288"/>
                <a:gd name="T61" fmla="*/ 1624 h 2598"/>
                <a:gd name="T62" fmla="*/ 2274 w 2288"/>
                <a:gd name="T63" fmla="*/ 1517 h 2598"/>
                <a:gd name="T64" fmla="*/ 1065 w 2288"/>
                <a:gd name="T65" fmla="*/ 420 h 2598"/>
                <a:gd name="T66" fmla="*/ 1131 w 2288"/>
                <a:gd name="T67" fmla="*/ 148 h 2598"/>
                <a:gd name="T68" fmla="*/ 1165 w 2288"/>
                <a:gd name="T69" fmla="*/ 430 h 2598"/>
                <a:gd name="T70" fmla="*/ 1065 w 2288"/>
                <a:gd name="T71" fmla="*/ 420 h 2598"/>
                <a:gd name="T72" fmla="*/ 1040 w 2288"/>
                <a:gd name="T73" fmla="*/ 2287 h 2598"/>
                <a:gd name="T74" fmla="*/ 1032 w 2288"/>
                <a:gd name="T75" fmla="*/ 2241 h 2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288" h="2598">
                  <a:moveTo>
                    <a:pt x="2281" y="1465"/>
                  </a:moveTo>
                  <a:cubicBezTo>
                    <a:pt x="2220" y="1286"/>
                    <a:pt x="2159" y="1111"/>
                    <a:pt x="2125" y="924"/>
                  </a:cubicBezTo>
                  <a:cubicBezTo>
                    <a:pt x="2112" y="850"/>
                    <a:pt x="2015" y="868"/>
                    <a:pt x="1992" y="924"/>
                  </a:cubicBezTo>
                  <a:cubicBezTo>
                    <a:pt x="1948" y="1035"/>
                    <a:pt x="1904" y="1146"/>
                    <a:pt x="1863" y="1258"/>
                  </a:cubicBezTo>
                  <a:cubicBezTo>
                    <a:pt x="1840" y="1319"/>
                    <a:pt x="1790" y="1411"/>
                    <a:pt x="1809" y="1480"/>
                  </a:cubicBezTo>
                  <a:cubicBezTo>
                    <a:pt x="1783" y="1516"/>
                    <a:pt x="1783" y="1565"/>
                    <a:pt x="1848" y="1586"/>
                  </a:cubicBezTo>
                  <a:cubicBezTo>
                    <a:pt x="1878" y="1596"/>
                    <a:pt x="1908" y="1602"/>
                    <a:pt x="1938" y="1607"/>
                  </a:cubicBezTo>
                  <a:cubicBezTo>
                    <a:pt x="1927" y="1644"/>
                    <a:pt x="1916" y="1681"/>
                    <a:pt x="1899" y="1716"/>
                  </a:cubicBezTo>
                  <a:cubicBezTo>
                    <a:pt x="1861" y="1789"/>
                    <a:pt x="1799" y="1850"/>
                    <a:pt x="1734" y="1899"/>
                  </a:cubicBezTo>
                  <a:cubicBezTo>
                    <a:pt x="1586" y="2012"/>
                    <a:pt x="1393" y="2062"/>
                    <a:pt x="1211" y="2079"/>
                  </a:cubicBezTo>
                  <a:cubicBezTo>
                    <a:pt x="1201" y="2080"/>
                    <a:pt x="1190" y="2080"/>
                    <a:pt x="1180" y="2081"/>
                  </a:cubicBezTo>
                  <a:cubicBezTo>
                    <a:pt x="1178" y="2066"/>
                    <a:pt x="1177" y="2052"/>
                    <a:pt x="1176" y="2038"/>
                  </a:cubicBezTo>
                  <a:cubicBezTo>
                    <a:pt x="1167" y="1852"/>
                    <a:pt x="1173" y="1665"/>
                    <a:pt x="1178" y="1479"/>
                  </a:cubicBezTo>
                  <a:cubicBezTo>
                    <a:pt x="1183" y="1309"/>
                    <a:pt x="1195" y="1137"/>
                    <a:pt x="1200" y="965"/>
                  </a:cubicBezTo>
                  <a:cubicBezTo>
                    <a:pt x="1262" y="972"/>
                    <a:pt x="1326" y="981"/>
                    <a:pt x="1388" y="979"/>
                  </a:cubicBezTo>
                  <a:cubicBezTo>
                    <a:pt x="1391" y="992"/>
                    <a:pt x="1399" y="1003"/>
                    <a:pt x="1409" y="1012"/>
                  </a:cubicBezTo>
                  <a:cubicBezTo>
                    <a:pt x="1434" y="1041"/>
                    <a:pt x="1476" y="1041"/>
                    <a:pt x="1501" y="1012"/>
                  </a:cubicBezTo>
                  <a:cubicBezTo>
                    <a:pt x="1511" y="1003"/>
                    <a:pt x="1519" y="991"/>
                    <a:pt x="1522" y="978"/>
                  </a:cubicBezTo>
                  <a:cubicBezTo>
                    <a:pt x="1528" y="956"/>
                    <a:pt x="1526" y="931"/>
                    <a:pt x="1526" y="908"/>
                  </a:cubicBezTo>
                  <a:lnTo>
                    <a:pt x="1526" y="847"/>
                  </a:lnTo>
                  <a:cubicBezTo>
                    <a:pt x="1526" y="809"/>
                    <a:pt x="1493" y="776"/>
                    <a:pt x="1455" y="776"/>
                  </a:cubicBezTo>
                  <a:cubicBezTo>
                    <a:pt x="1423" y="776"/>
                    <a:pt x="1395" y="799"/>
                    <a:pt x="1387" y="828"/>
                  </a:cubicBezTo>
                  <a:cubicBezTo>
                    <a:pt x="1327" y="813"/>
                    <a:pt x="1264" y="812"/>
                    <a:pt x="1202" y="810"/>
                  </a:cubicBezTo>
                  <a:cubicBezTo>
                    <a:pt x="1202" y="735"/>
                    <a:pt x="1199" y="659"/>
                    <a:pt x="1193" y="584"/>
                  </a:cubicBezTo>
                  <a:cubicBezTo>
                    <a:pt x="1297" y="558"/>
                    <a:pt x="1391" y="480"/>
                    <a:pt x="1431" y="385"/>
                  </a:cubicBezTo>
                  <a:cubicBezTo>
                    <a:pt x="1470" y="292"/>
                    <a:pt x="1441" y="197"/>
                    <a:pt x="1375" y="124"/>
                  </a:cubicBezTo>
                  <a:cubicBezTo>
                    <a:pt x="1315" y="57"/>
                    <a:pt x="1196" y="0"/>
                    <a:pt x="1109" y="37"/>
                  </a:cubicBezTo>
                  <a:cubicBezTo>
                    <a:pt x="1109" y="37"/>
                    <a:pt x="1109" y="37"/>
                    <a:pt x="1109" y="37"/>
                  </a:cubicBezTo>
                  <a:cubicBezTo>
                    <a:pt x="988" y="48"/>
                    <a:pt x="885" y="127"/>
                    <a:pt x="860" y="255"/>
                  </a:cubicBezTo>
                  <a:cubicBezTo>
                    <a:pt x="837" y="376"/>
                    <a:pt x="900" y="516"/>
                    <a:pt x="1013" y="570"/>
                  </a:cubicBezTo>
                  <a:cubicBezTo>
                    <a:pt x="1033" y="580"/>
                    <a:pt x="1055" y="586"/>
                    <a:pt x="1077" y="590"/>
                  </a:cubicBezTo>
                  <a:cubicBezTo>
                    <a:pt x="1068" y="662"/>
                    <a:pt x="1062" y="735"/>
                    <a:pt x="1056" y="808"/>
                  </a:cubicBezTo>
                  <a:cubicBezTo>
                    <a:pt x="1001" y="808"/>
                    <a:pt x="947" y="810"/>
                    <a:pt x="892" y="813"/>
                  </a:cubicBezTo>
                  <a:cubicBezTo>
                    <a:pt x="892" y="803"/>
                    <a:pt x="891" y="793"/>
                    <a:pt x="891" y="784"/>
                  </a:cubicBezTo>
                  <a:cubicBezTo>
                    <a:pt x="896" y="691"/>
                    <a:pt x="748" y="690"/>
                    <a:pt x="747" y="784"/>
                  </a:cubicBezTo>
                  <a:cubicBezTo>
                    <a:pt x="747" y="829"/>
                    <a:pt x="742" y="876"/>
                    <a:pt x="748" y="921"/>
                  </a:cubicBezTo>
                  <a:cubicBezTo>
                    <a:pt x="756" y="983"/>
                    <a:pt x="811" y="1002"/>
                    <a:pt x="851" y="981"/>
                  </a:cubicBezTo>
                  <a:cubicBezTo>
                    <a:pt x="872" y="980"/>
                    <a:pt x="891" y="967"/>
                    <a:pt x="899" y="946"/>
                  </a:cubicBezTo>
                  <a:cubicBezTo>
                    <a:pt x="948" y="949"/>
                    <a:pt x="998" y="951"/>
                    <a:pt x="1047" y="954"/>
                  </a:cubicBezTo>
                  <a:cubicBezTo>
                    <a:pt x="1037" y="1129"/>
                    <a:pt x="1031" y="1305"/>
                    <a:pt x="1024" y="1479"/>
                  </a:cubicBezTo>
                  <a:cubicBezTo>
                    <a:pt x="1017" y="1665"/>
                    <a:pt x="1014" y="1851"/>
                    <a:pt x="1021" y="2038"/>
                  </a:cubicBezTo>
                  <a:cubicBezTo>
                    <a:pt x="1022" y="2051"/>
                    <a:pt x="1022" y="2066"/>
                    <a:pt x="1022" y="2081"/>
                  </a:cubicBezTo>
                  <a:cubicBezTo>
                    <a:pt x="722" y="2061"/>
                    <a:pt x="421" y="1927"/>
                    <a:pt x="289" y="1649"/>
                  </a:cubicBezTo>
                  <a:cubicBezTo>
                    <a:pt x="342" y="1639"/>
                    <a:pt x="422" y="1633"/>
                    <a:pt x="434" y="1569"/>
                  </a:cubicBezTo>
                  <a:cubicBezTo>
                    <a:pt x="439" y="1539"/>
                    <a:pt x="429" y="1506"/>
                    <a:pt x="402" y="1492"/>
                  </a:cubicBezTo>
                  <a:cubicBezTo>
                    <a:pt x="401" y="1485"/>
                    <a:pt x="399" y="1478"/>
                    <a:pt x="395" y="1470"/>
                  </a:cubicBezTo>
                  <a:cubicBezTo>
                    <a:pt x="338" y="1362"/>
                    <a:pt x="258" y="1263"/>
                    <a:pt x="215" y="1148"/>
                  </a:cubicBezTo>
                  <a:cubicBezTo>
                    <a:pt x="192" y="1085"/>
                    <a:pt x="111" y="1085"/>
                    <a:pt x="88" y="1148"/>
                  </a:cubicBezTo>
                  <a:cubicBezTo>
                    <a:pt x="29" y="1306"/>
                    <a:pt x="0" y="1457"/>
                    <a:pt x="39" y="1624"/>
                  </a:cubicBezTo>
                  <a:cubicBezTo>
                    <a:pt x="45" y="1653"/>
                    <a:pt x="75" y="1663"/>
                    <a:pt x="101" y="1658"/>
                  </a:cubicBezTo>
                  <a:cubicBezTo>
                    <a:pt x="125" y="1661"/>
                    <a:pt x="149" y="1661"/>
                    <a:pt x="172" y="1661"/>
                  </a:cubicBezTo>
                  <a:cubicBezTo>
                    <a:pt x="253" y="2008"/>
                    <a:pt x="572" y="2179"/>
                    <a:pt x="906" y="2228"/>
                  </a:cubicBezTo>
                  <a:cubicBezTo>
                    <a:pt x="931" y="2337"/>
                    <a:pt x="982" y="2443"/>
                    <a:pt x="1043" y="2536"/>
                  </a:cubicBezTo>
                  <a:cubicBezTo>
                    <a:pt x="1083" y="2598"/>
                    <a:pt x="1172" y="2572"/>
                    <a:pt x="1177" y="2500"/>
                  </a:cubicBezTo>
                  <a:cubicBezTo>
                    <a:pt x="1177" y="2509"/>
                    <a:pt x="1185" y="2477"/>
                    <a:pt x="1189" y="2468"/>
                  </a:cubicBezTo>
                  <a:cubicBezTo>
                    <a:pt x="1199" y="2446"/>
                    <a:pt x="1211" y="2426"/>
                    <a:pt x="1223" y="2405"/>
                  </a:cubicBezTo>
                  <a:cubicBezTo>
                    <a:pt x="1234" y="2386"/>
                    <a:pt x="1247" y="2368"/>
                    <a:pt x="1259" y="2349"/>
                  </a:cubicBezTo>
                  <a:cubicBezTo>
                    <a:pt x="1264" y="2342"/>
                    <a:pt x="1268" y="2335"/>
                    <a:pt x="1273" y="2328"/>
                  </a:cubicBezTo>
                  <a:cubicBezTo>
                    <a:pt x="1277" y="2322"/>
                    <a:pt x="1293" y="2305"/>
                    <a:pt x="1277" y="2322"/>
                  </a:cubicBezTo>
                  <a:cubicBezTo>
                    <a:pt x="1304" y="2294"/>
                    <a:pt x="1300" y="2258"/>
                    <a:pt x="1280" y="2234"/>
                  </a:cubicBezTo>
                  <a:cubicBezTo>
                    <a:pt x="1483" y="2210"/>
                    <a:pt x="1683" y="2139"/>
                    <a:pt x="1845" y="2015"/>
                  </a:cubicBezTo>
                  <a:cubicBezTo>
                    <a:pt x="1948" y="1936"/>
                    <a:pt x="2086" y="1773"/>
                    <a:pt x="2094" y="1624"/>
                  </a:cubicBezTo>
                  <a:cubicBezTo>
                    <a:pt x="2146" y="1628"/>
                    <a:pt x="2201" y="1630"/>
                    <a:pt x="2245" y="1609"/>
                  </a:cubicBezTo>
                  <a:cubicBezTo>
                    <a:pt x="2278" y="1594"/>
                    <a:pt x="2287" y="1550"/>
                    <a:pt x="2274" y="1517"/>
                  </a:cubicBezTo>
                  <a:cubicBezTo>
                    <a:pt x="2284" y="1503"/>
                    <a:pt x="2288" y="1485"/>
                    <a:pt x="2281" y="1465"/>
                  </a:cubicBezTo>
                  <a:close/>
                  <a:moveTo>
                    <a:pt x="1065" y="420"/>
                  </a:moveTo>
                  <a:cubicBezTo>
                    <a:pt x="1019" y="392"/>
                    <a:pt x="1002" y="323"/>
                    <a:pt x="1010" y="274"/>
                  </a:cubicBezTo>
                  <a:cubicBezTo>
                    <a:pt x="1021" y="207"/>
                    <a:pt x="1073" y="171"/>
                    <a:pt x="1131" y="148"/>
                  </a:cubicBezTo>
                  <a:cubicBezTo>
                    <a:pt x="1208" y="195"/>
                    <a:pt x="1340" y="234"/>
                    <a:pt x="1280" y="343"/>
                  </a:cubicBezTo>
                  <a:cubicBezTo>
                    <a:pt x="1258" y="383"/>
                    <a:pt x="1213" y="417"/>
                    <a:pt x="1165" y="430"/>
                  </a:cubicBezTo>
                  <a:cubicBezTo>
                    <a:pt x="1148" y="418"/>
                    <a:pt x="1121" y="420"/>
                    <a:pt x="1105" y="434"/>
                  </a:cubicBezTo>
                  <a:cubicBezTo>
                    <a:pt x="1091" y="432"/>
                    <a:pt x="1077" y="428"/>
                    <a:pt x="1065" y="420"/>
                  </a:cubicBezTo>
                  <a:close/>
                  <a:moveTo>
                    <a:pt x="1032" y="2241"/>
                  </a:moveTo>
                  <a:cubicBezTo>
                    <a:pt x="1034" y="2257"/>
                    <a:pt x="1037" y="2272"/>
                    <a:pt x="1040" y="2287"/>
                  </a:cubicBezTo>
                  <a:cubicBezTo>
                    <a:pt x="1029" y="2271"/>
                    <a:pt x="1019" y="2255"/>
                    <a:pt x="1010" y="2239"/>
                  </a:cubicBezTo>
                  <a:cubicBezTo>
                    <a:pt x="1017" y="2240"/>
                    <a:pt x="1025" y="2241"/>
                    <a:pt x="1032" y="2241"/>
                  </a:cubicBezTo>
                  <a:close/>
                </a:path>
              </a:pathLst>
            </a:custGeom>
            <a:solidFill>
              <a:schemeClr val="bg1"/>
            </a:solidFill>
            <a:ln>
              <a:noFill/>
            </a:ln>
          </p:spPr>
          <p:txBody>
            <a:bodyPr anchor="ctr"/>
            <a:lstStyle/>
            <a:p>
              <a:pPr algn="ctr"/>
              <a:endParaRPr dirty="0">
                <a:ea typeface="字魂59号-创粗黑" panose="00000500000000000000" pitchFamily="2" charset="-122"/>
                <a:cs typeface="+mn-ea"/>
                <a:sym typeface="+mn-lt"/>
              </a:endParaRPr>
            </a:p>
          </p:txBody>
        </p:sp>
      </p:grpSp>
      <p:sp>
        <p:nvSpPr>
          <p:cNvPr id="36" name="Title 1"/>
          <p:cNvSpPr txBox="1"/>
          <p:nvPr/>
        </p:nvSpPr>
        <p:spPr>
          <a:xfrm>
            <a:off x="251520" y="175643"/>
            <a:ext cx="318635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marL="457200" indent="-457200" algn="l">
              <a:buFont typeface="Wingdings" panose="05000000000000000000" pitchFamily="2" charset="2"/>
              <a:buChar char="l"/>
            </a:pPr>
            <a:r>
              <a:rPr lang="zh-CN" altLang="en-US" sz="28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高价值知识产权</a:t>
            </a:r>
            <a:endParaRPr lang="en-GB" altLang="zh-CN" sz="28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
        <p:nvSpPr>
          <p:cNvPr id="37" name="矩形 36"/>
          <p:cNvSpPr/>
          <p:nvPr/>
        </p:nvSpPr>
        <p:spPr>
          <a:xfrm>
            <a:off x="6084168" y="1876364"/>
            <a:ext cx="2520280" cy="1754326"/>
          </a:xfrm>
          <a:prstGeom prst="rect">
            <a:avLst/>
          </a:prstGeom>
        </p:spPr>
        <p:txBody>
          <a:bodyPr wrap="square">
            <a:spAutoFit/>
          </a:bodyPr>
          <a:lstStyle/>
          <a:p>
            <a:pPr marL="285750" indent="-285750" algn="l">
              <a:lnSpc>
                <a:spcPct val="150000"/>
              </a:lnSpc>
              <a:buFont typeface="Wingdings" panose="05000000000000000000" pitchFamily="2" charset="2"/>
              <a:buChar char="l"/>
            </a:pPr>
            <a:r>
              <a:rPr lang="zh-CN" altLang="en-US"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对</a:t>
            </a:r>
            <a:r>
              <a:rPr lang="zh-CN" altLang="en-US"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新认定的国家知识产权示范企业，省一次性给予</a:t>
            </a:r>
            <a:r>
              <a:rPr lang="en-US" altLang="zh-CN"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100</a:t>
            </a:r>
            <a:r>
              <a:rPr lang="zh-CN" altLang="en-US"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万元奖励。</a:t>
            </a:r>
            <a:endParaRPr lang="zh-CN" altLang="en-US"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8" name="矩形 37"/>
          <p:cNvSpPr/>
          <p:nvPr/>
        </p:nvSpPr>
        <p:spPr>
          <a:xfrm>
            <a:off x="308702" y="1866070"/>
            <a:ext cx="2595999" cy="1754326"/>
          </a:xfrm>
          <a:prstGeom prst="rect">
            <a:avLst/>
          </a:prstGeom>
        </p:spPr>
        <p:txBody>
          <a:bodyPr wrap="square">
            <a:spAutoFit/>
          </a:bodyPr>
          <a:lstStyle/>
          <a:p>
            <a:pPr marL="285750" indent="-285750">
              <a:lnSpc>
                <a:spcPct val="150000"/>
              </a:lnSpc>
              <a:buFont typeface="Wingdings" panose="05000000000000000000" pitchFamily="2" charset="2"/>
              <a:buChar char="l"/>
            </a:pPr>
            <a:r>
              <a:rPr lang="zh-CN" altLang="en-US" dirty="0" smtClean="0">
                <a:solidFill>
                  <a:srgbClr val="000000"/>
                </a:solidFill>
                <a:latin typeface="+mn-ea"/>
                <a:cs typeface="微软雅黑" panose="020B0503020204020204" pitchFamily="34" charset="-122"/>
                <a:sym typeface="+mn-ea"/>
              </a:rPr>
              <a:t>对</a:t>
            </a:r>
            <a:r>
              <a:rPr lang="zh-CN" altLang="en-US" dirty="0">
                <a:solidFill>
                  <a:srgbClr val="000000"/>
                </a:solidFill>
                <a:latin typeface="+mn-ea"/>
                <a:cs typeface="微软雅黑" panose="020B0503020204020204" pitchFamily="34" charset="-122"/>
                <a:sym typeface="+mn-ea"/>
              </a:rPr>
              <a:t>获得中国专利金奖、优秀奖的单位，省分别一次性给予</a:t>
            </a:r>
            <a:r>
              <a:rPr lang="en-US" altLang="zh-CN" dirty="0">
                <a:solidFill>
                  <a:srgbClr val="000000"/>
                </a:solidFill>
                <a:latin typeface="+mn-ea"/>
                <a:cs typeface="微软雅黑" panose="020B0503020204020204" pitchFamily="34" charset="-122"/>
                <a:sym typeface="+mn-ea"/>
              </a:rPr>
              <a:t>100</a:t>
            </a:r>
            <a:r>
              <a:rPr lang="zh-CN" altLang="en-US" dirty="0">
                <a:solidFill>
                  <a:srgbClr val="000000"/>
                </a:solidFill>
                <a:latin typeface="+mn-ea"/>
                <a:cs typeface="微软雅黑" panose="020B0503020204020204" pitchFamily="34" charset="-122"/>
                <a:sym typeface="+mn-ea"/>
              </a:rPr>
              <a:t>万元、</a:t>
            </a:r>
            <a:r>
              <a:rPr lang="en-US" altLang="zh-CN" dirty="0">
                <a:solidFill>
                  <a:srgbClr val="000000"/>
                </a:solidFill>
                <a:latin typeface="+mn-ea"/>
                <a:cs typeface="微软雅黑" panose="020B0503020204020204" pitchFamily="34" charset="-122"/>
                <a:sym typeface="+mn-ea"/>
              </a:rPr>
              <a:t>20</a:t>
            </a:r>
            <a:r>
              <a:rPr lang="zh-CN" altLang="en-US" dirty="0">
                <a:solidFill>
                  <a:srgbClr val="000000"/>
                </a:solidFill>
                <a:latin typeface="+mn-ea"/>
                <a:cs typeface="微软雅黑" panose="020B0503020204020204" pitchFamily="34" charset="-122"/>
                <a:sym typeface="+mn-ea"/>
              </a:rPr>
              <a:t>万元奖励</a:t>
            </a:r>
            <a:r>
              <a:rPr lang="zh-CN" altLang="en-US" dirty="0" smtClean="0">
                <a:solidFill>
                  <a:srgbClr val="000000"/>
                </a:solidFill>
                <a:latin typeface="+mn-ea"/>
                <a:cs typeface="微软雅黑" panose="020B0503020204020204" pitchFamily="34" charset="-122"/>
                <a:sym typeface="+mn-ea"/>
              </a:rPr>
              <a:t>。</a:t>
            </a:r>
            <a:endParaRPr lang="zh-CN" altLang="en-US" dirty="0">
              <a:solidFill>
                <a:srgbClr val="000000"/>
              </a:solidFill>
              <a:latin typeface="+mn-ea"/>
              <a:cs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p14:dur="0" advClick="0" advTm="3000"/>
    </mc:Choice>
    <mc:Fallback>
      <p:transition advClick="0" advTm="3000"/>
    </mc:Fallback>
  </mc:AlternateContent>
  <p:timing>
    <p:tnLst>
      <p:par>
        <p:cTn id="1" dur="indefinite" restart="never" nodeType="tmRoot"/>
      </p:par>
    </p:tnLst>
    <p:bldLst>
      <p:bldP spid="37" grpId="0"/>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1"/>
          <p:cNvSpPr txBox="1"/>
          <p:nvPr/>
        </p:nvSpPr>
        <p:spPr>
          <a:xfrm>
            <a:off x="251520" y="175643"/>
            <a:ext cx="318635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marL="457200" indent="-457200" algn="l">
              <a:buFont typeface="Wingdings" panose="05000000000000000000" pitchFamily="2" charset="2"/>
              <a:buChar char="l"/>
            </a:pPr>
            <a:r>
              <a:rPr lang="zh-CN" altLang="en-US" sz="28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高价值知识产权</a:t>
            </a:r>
            <a:endParaRPr lang="en-GB" altLang="zh-CN" sz="28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cxnSp>
        <p:nvCxnSpPr>
          <p:cNvPr id="16" name="直接连接符 15"/>
          <p:cNvCxnSpPr/>
          <p:nvPr/>
        </p:nvCxnSpPr>
        <p:spPr>
          <a:xfrm>
            <a:off x="550546" y="1240502"/>
            <a:ext cx="1978660" cy="571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文本框 16"/>
          <p:cNvSpPr txBox="1"/>
          <p:nvPr/>
        </p:nvSpPr>
        <p:spPr>
          <a:xfrm>
            <a:off x="904241" y="724247"/>
            <a:ext cx="1485265" cy="521970"/>
          </a:xfrm>
          <a:prstGeom prst="rect">
            <a:avLst/>
          </a:prstGeom>
          <a:noFill/>
        </p:spPr>
        <p:txBody>
          <a:bodyPr wrap="square" rtlCol="0">
            <a:spAutoFit/>
          </a:bodyPr>
          <a:lstStyle/>
          <a:p>
            <a:r>
              <a:rPr lang="zh-CN" altLang="en-US" sz="2800" b="1" dirty="0"/>
              <a:t>合肥市</a:t>
            </a:r>
            <a:endParaRPr lang="zh-CN" altLang="en-US" sz="2800" b="1" dirty="0"/>
          </a:p>
        </p:txBody>
      </p:sp>
      <p:grpSp>
        <p:nvGrpSpPr>
          <p:cNvPr id="43" name="组合 42"/>
          <p:cNvGrpSpPr/>
          <p:nvPr/>
        </p:nvGrpSpPr>
        <p:grpSpPr>
          <a:xfrm flipH="1">
            <a:off x="517230" y="1673843"/>
            <a:ext cx="3693795" cy="980440"/>
            <a:chOff x="9864" y="2556"/>
            <a:chExt cx="7970" cy="2142"/>
          </a:xfrm>
        </p:grpSpPr>
        <p:sp>
          <p:nvSpPr>
            <p:cNvPr id="44" name="Right Arrow 5"/>
            <p:cNvSpPr/>
            <p:nvPr/>
          </p:nvSpPr>
          <p:spPr>
            <a:xfrm>
              <a:off x="14886" y="2556"/>
              <a:ext cx="2948" cy="1879"/>
            </a:xfrm>
            <a:prstGeom prst="rightArrow">
              <a:avLst>
                <a:gd name="adj1" fmla="val 74773"/>
                <a:gd name="adj2" fmla="val 5828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微软雅黑" panose="020B0503020204020204" pitchFamily="34" charset="-122"/>
                <a:ea typeface="微软雅黑" panose="020B0503020204020204" pitchFamily="34" charset="-122"/>
              </a:endParaRPr>
            </a:p>
          </p:txBody>
        </p:sp>
        <p:sp>
          <p:nvSpPr>
            <p:cNvPr id="45" name="Parallelogram 4"/>
            <p:cNvSpPr/>
            <p:nvPr/>
          </p:nvSpPr>
          <p:spPr>
            <a:xfrm rot="5400000" flipH="1" flipV="1">
              <a:off x="14447" y="3236"/>
              <a:ext cx="1901" cy="1023"/>
            </a:xfrm>
            <a:prstGeom prst="parallelogram">
              <a:avLst>
                <a:gd name="adj" fmla="val 63243"/>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微软雅黑" panose="020B0503020204020204" pitchFamily="34" charset="-122"/>
                <a:ea typeface="微软雅黑" panose="020B0503020204020204" pitchFamily="34" charset="-122"/>
              </a:endParaRPr>
            </a:p>
          </p:txBody>
        </p:sp>
        <p:sp>
          <p:nvSpPr>
            <p:cNvPr id="46" name="Trapezoid 3"/>
            <p:cNvSpPr/>
            <p:nvPr/>
          </p:nvSpPr>
          <p:spPr>
            <a:xfrm rot="16200000">
              <a:off x="12265" y="1053"/>
              <a:ext cx="1243" cy="6046"/>
            </a:xfrm>
            <a:prstGeom prst="trapezoid">
              <a:avLst>
                <a:gd name="adj" fmla="val 8698"/>
              </a:avLst>
            </a:prstGeom>
            <a:gradFill>
              <a:gsLst>
                <a:gs pos="0">
                  <a:schemeClr val="accent1">
                    <a:lumMod val="50000"/>
                  </a:schemeClr>
                </a:gs>
                <a:gs pos="5000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zh-CN" altLang="en-US" dirty="0">
                <a:latin typeface="微软雅黑" panose="020B0503020204020204" pitchFamily="34" charset="-122"/>
                <a:ea typeface="微软雅黑" panose="020B0503020204020204" pitchFamily="34" charset="-122"/>
              </a:endParaRPr>
            </a:p>
          </p:txBody>
        </p:sp>
      </p:grpSp>
      <p:sp>
        <p:nvSpPr>
          <p:cNvPr id="47" name="文本框 46"/>
          <p:cNvSpPr txBox="1"/>
          <p:nvPr/>
        </p:nvSpPr>
        <p:spPr>
          <a:xfrm>
            <a:off x="755355" y="1914508"/>
            <a:ext cx="837565" cy="368300"/>
          </a:xfrm>
          <a:prstGeom prst="rect">
            <a:avLst/>
          </a:prstGeom>
          <a:noFill/>
        </p:spPr>
        <p:txBody>
          <a:bodyPr wrap="square" rtlCol="0">
            <a:spAutoFit/>
          </a:bodyPr>
          <a:lstStyle/>
          <a:p>
            <a:r>
              <a:rPr lang="en-US" altLang="zh-CN">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50</a:t>
            </a:r>
            <a:r>
              <a:rPr lang="zh-CN" altLang="en-US">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万</a:t>
            </a:r>
            <a:endParaRPr lang="zh-CN" altLang="en-US">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8" name="文本框 47"/>
          <p:cNvSpPr txBox="1"/>
          <p:nvPr/>
        </p:nvSpPr>
        <p:spPr>
          <a:xfrm>
            <a:off x="1618955" y="2179938"/>
            <a:ext cx="2472690" cy="337185"/>
          </a:xfrm>
          <a:prstGeom prst="rect">
            <a:avLst/>
          </a:prstGeom>
          <a:noFill/>
        </p:spPr>
        <p:txBody>
          <a:bodyPr wrap="square" rtlCol="0">
            <a:spAutoFit/>
          </a:bodyPr>
          <a:lstStyle/>
          <a:p>
            <a:r>
              <a:rPr lang="zh-CN" altLang="en-US" sz="1600">
                <a:solidFill>
                  <a:schemeClr val="bg1"/>
                </a:solidFill>
                <a:latin typeface="微软雅黑" panose="020B0503020204020204" pitchFamily="34" charset="-122"/>
                <a:ea typeface="微软雅黑" panose="020B0503020204020204" pitchFamily="34" charset="-122"/>
              </a:rPr>
              <a:t>国家专利导航示范项目</a:t>
            </a:r>
            <a:endParaRPr lang="zh-CN" altLang="en-US" sz="1600">
              <a:solidFill>
                <a:schemeClr val="bg1"/>
              </a:solidFill>
              <a:latin typeface="微软雅黑" panose="020B0503020204020204" pitchFamily="34" charset="-122"/>
              <a:ea typeface="微软雅黑" panose="020B0503020204020204" pitchFamily="34" charset="-122"/>
            </a:endParaRPr>
          </a:p>
        </p:txBody>
      </p:sp>
      <p:grpSp>
        <p:nvGrpSpPr>
          <p:cNvPr id="56" name="组合 55"/>
          <p:cNvGrpSpPr/>
          <p:nvPr/>
        </p:nvGrpSpPr>
        <p:grpSpPr>
          <a:xfrm>
            <a:off x="539455" y="3531853"/>
            <a:ext cx="3693779" cy="980440"/>
            <a:chOff x="1574" y="7548"/>
            <a:chExt cx="7978" cy="2142"/>
          </a:xfrm>
        </p:grpSpPr>
        <p:grpSp>
          <p:nvGrpSpPr>
            <p:cNvPr id="57" name="组合 56"/>
            <p:cNvGrpSpPr/>
            <p:nvPr/>
          </p:nvGrpSpPr>
          <p:grpSpPr>
            <a:xfrm flipH="1">
              <a:off x="1574" y="7548"/>
              <a:ext cx="7978" cy="2142"/>
              <a:chOff x="9864" y="2556"/>
              <a:chExt cx="7970" cy="2142"/>
            </a:xfrm>
          </p:grpSpPr>
          <p:sp>
            <p:nvSpPr>
              <p:cNvPr id="60" name="Right Arrow 5"/>
              <p:cNvSpPr/>
              <p:nvPr/>
            </p:nvSpPr>
            <p:spPr>
              <a:xfrm>
                <a:off x="14886" y="2556"/>
                <a:ext cx="2948" cy="1879"/>
              </a:xfrm>
              <a:prstGeom prst="rightArrow">
                <a:avLst>
                  <a:gd name="adj1" fmla="val 74773"/>
                  <a:gd name="adj2" fmla="val 5828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微软雅黑" panose="020B0503020204020204" pitchFamily="34" charset="-122"/>
                  <a:ea typeface="微软雅黑" panose="020B0503020204020204" pitchFamily="34" charset="-122"/>
                </a:endParaRPr>
              </a:p>
            </p:txBody>
          </p:sp>
          <p:sp>
            <p:nvSpPr>
              <p:cNvPr id="61" name="Parallelogram 4"/>
              <p:cNvSpPr/>
              <p:nvPr/>
            </p:nvSpPr>
            <p:spPr>
              <a:xfrm rot="5400000" flipH="1" flipV="1">
                <a:off x="14447" y="3236"/>
                <a:ext cx="1901" cy="1023"/>
              </a:xfrm>
              <a:prstGeom prst="parallelogram">
                <a:avLst>
                  <a:gd name="adj" fmla="val 63243"/>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微软雅黑" panose="020B0503020204020204" pitchFamily="34" charset="-122"/>
                  <a:ea typeface="微软雅黑" panose="020B0503020204020204" pitchFamily="34" charset="-122"/>
                </a:endParaRPr>
              </a:p>
            </p:txBody>
          </p:sp>
          <p:sp>
            <p:nvSpPr>
              <p:cNvPr id="62" name="Trapezoid 3"/>
              <p:cNvSpPr/>
              <p:nvPr/>
            </p:nvSpPr>
            <p:spPr>
              <a:xfrm rot="16200000">
                <a:off x="12265" y="1053"/>
                <a:ext cx="1243" cy="6046"/>
              </a:xfrm>
              <a:prstGeom prst="trapezoid">
                <a:avLst>
                  <a:gd name="adj" fmla="val 8698"/>
                </a:avLst>
              </a:prstGeom>
              <a:gradFill>
                <a:gsLst>
                  <a:gs pos="0">
                    <a:schemeClr val="accent1">
                      <a:lumMod val="50000"/>
                    </a:schemeClr>
                  </a:gs>
                  <a:gs pos="5000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zh-CN" altLang="en-US" dirty="0">
                  <a:latin typeface="微软雅黑" panose="020B0503020204020204" pitchFamily="34" charset="-122"/>
                  <a:ea typeface="微软雅黑" panose="020B0503020204020204" pitchFamily="34" charset="-122"/>
                </a:endParaRPr>
              </a:p>
            </p:txBody>
          </p:sp>
        </p:grpSp>
        <p:sp>
          <p:nvSpPr>
            <p:cNvPr id="58" name="文本框 57"/>
            <p:cNvSpPr txBox="1"/>
            <p:nvPr/>
          </p:nvSpPr>
          <p:spPr>
            <a:xfrm>
              <a:off x="1975" y="8077"/>
              <a:ext cx="1808" cy="805"/>
            </a:xfrm>
            <a:prstGeom prst="rect">
              <a:avLst/>
            </a:prstGeom>
            <a:noFill/>
          </p:spPr>
          <p:txBody>
            <a:bodyPr wrap="square" rtlCol="0">
              <a:spAutoFit/>
            </a:bodyPr>
            <a:lstStyle/>
            <a:p>
              <a:r>
                <a:rPr lang="en-US" altLang="zh-CN">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100</a:t>
              </a:r>
              <a:r>
                <a:rPr lang="zh-CN" altLang="en-US">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万</a:t>
              </a:r>
              <a:endParaRPr lang="zh-CN" altLang="en-US">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9" name="文本框 58"/>
            <p:cNvSpPr txBox="1"/>
            <p:nvPr/>
          </p:nvSpPr>
          <p:spPr>
            <a:xfrm>
              <a:off x="3751" y="8700"/>
              <a:ext cx="5339" cy="737"/>
            </a:xfrm>
            <a:prstGeom prst="rect">
              <a:avLst/>
            </a:prstGeom>
            <a:noFill/>
          </p:spPr>
          <p:txBody>
            <a:bodyPr wrap="square" rtlCol="0">
              <a:spAutoFit/>
            </a:bodyPr>
            <a:lstStyle/>
            <a:p>
              <a:r>
                <a:rPr lang="zh-CN" altLang="en-US"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高价值专利培育计划项目</a:t>
              </a:r>
              <a:endParaRPr lang="zh-CN" altLang="en-US" sz="90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63" name="文本框 62"/>
          <p:cNvSpPr txBox="1"/>
          <p:nvPr/>
        </p:nvSpPr>
        <p:spPr>
          <a:xfrm>
            <a:off x="4500245" y="699135"/>
            <a:ext cx="4575175" cy="3169285"/>
          </a:xfrm>
          <a:prstGeom prst="rect">
            <a:avLst/>
          </a:prstGeom>
          <a:noFill/>
        </p:spPr>
        <p:txBody>
          <a:bodyPr wrap="square" rtlCol="0">
            <a:spAutoFit/>
          </a:bodyPr>
          <a:lstStyle/>
          <a:p>
            <a:pPr fontAlgn="auto">
              <a:lnSpc>
                <a:spcPct val="150000"/>
              </a:lnSpc>
            </a:pP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rPr>
              <a:t>高价值专利的</a:t>
            </a: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rPr>
              <a:t>5</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rPr>
              <a:t>个评价维度：</a:t>
            </a:r>
            <a:endParaRPr lang="zh-CN" altLang="en-US" sz="1600" dirty="0">
              <a:latin typeface="微软雅黑" panose="020B0503020204020204" pitchFamily="34" charset="-122"/>
              <a:ea typeface="微软雅黑" panose="020B0503020204020204" pitchFamily="34" charset="-122"/>
              <a:cs typeface="微软雅黑" panose="020B0503020204020204" pitchFamily="34" charset="-122"/>
            </a:endParaRPr>
          </a:p>
          <a:p>
            <a:pPr fontAlgn="auto">
              <a:lnSpc>
                <a:spcPct val="150000"/>
              </a:lnSpc>
            </a:pPr>
            <a:r>
              <a:rPr lang="en-US" altLang="zh-CN" sz="1200" dirty="0">
                <a:latin typeface="微软雅黑" panose="020B0503020204020204" pitchFamily="34" charset="-122"/>
                <a:ea typeface="微软雅黑" panose="020B0503020204020204" pitchFamily="34" charset="-122"/>
                <a:cs typeface="微软雅黑" panose="020B0503020204020204" pitchFamily="34" charset="-122"/>
              </a:rPr>
              <a:t>       3月29日，国家知识产权局战略规划司司长葛树日前接受新华社记者专访，首次官方定义高价值发明专利：</a:t>
            </a:r>
            <a:endParaRPr lang="en-US" altLang="zh-CN" sz="1200" dirty="0">
              <a:latin typeface="微软雅黑" panose="020B0503020204020204" pitchFamily="34" charset="-122"/>
              <a:ea typeface="微软雅黑" panose="020B0503020204020204" pitchFamily="34" charset="-122"/>
              <a:cs typeface="微软雅黑" panose="020B0503020204020204" pitchFamily="34" charset="-122"/>
            </a:endParaRPr>
          </a:p>
          <a:p>
            <a:pPr fontAlgn="auto">
              <a:lnSpc>
                <a:spcPct val="200000"/>
              </a:lnSpc>
            </a:pPr>
            <a:r>
              <a:rPr lang="en-US" altLang="zh-CN" sz="1400" dirty="0">
                <a:latin typeface="+mn-ea"/>
                <a:cs typeface="+mn-ea"/>
              </a:rPr>
              <a:t>1.战略性新兴产业的发明专利</a:t>
            </a:r>
            <a:endParaRPr lang="en-US" altLang="zh-CN" sz="1400" dirty="0">
              <a:latin typeface="+mn-ea"/>
              <a:cs typeface="+mn-ea"/>
            </a:endParaRPr>
          </a:p>
          <a:p>
            <a:pPr fontAlgn="auto">
              <a:lnSpc>
                <a:spcPct val="200000"/>
              </a:lnSpc>
            </a:pPr>
            <a:r>
              <a:rPr lang="en-US" altLang="zh-CN" sz="1400" dirty="0">
                <a:latin typeface="+mn-ea"/>
                <a:cs typeface="+mn-ea"/>
              </a:rPr>
              <a:t>2.在海外有同族专利权的发明专利</a:t>
            </a:r>
            <a:endParaRPr lang="en-US" altLang="zh-CN" sz="1400" dirty="0">
              <a:latin typeface="+mn-ea"/>
              <a:cs typeface="+mn-ea"/>
            </a:endParaRPr>
          </a:p>
          <a:p>
            <a:pPr fontAlgn="auto">
              <a:lnSpc>
                <a:spcPct val="200000"/>
              </a:lnSpc>
            </a:pPr>
            <a:r>
              <a:rPr lang="en-US" altLang="zh-CN" sz="1400" dirty="0">
                <a:latin typeface="+mn-ea"/>
                <a:cs typeface="+mn-ea"/>
              </a:rPr>
              <a:t>3.维持年限超过10年的发明专利</a:t>
            </a:r>
            <a:endParaRPr lang="en-US" altLang="zh-CN" sz="1400" dirty="0">
              <a:latin typeface="+mn-ea"/>
              <a:cs typeface="+mn-ea"/>
            </a:endParaRPr>
          </a:p>
          <a:p>
            <a:pPr fontAlgn="auto">
              <a:lnSpc>
                <a:spcPct val="200000"/>
              </a:lnSpc>
            </a:pPr>
            <a:r>
              <a:rPr lang="en-US" altLang="zh-CN" sz="1400" dirty="0">
                <a:latin typeface="+mn-ea"/>
                <a:cs typeface="+mn-ea"/>
              </a:rPr>
              <a:t>4.实现较高质押融资金额的发明专利</a:t>
            </a:r>
            <a:endParaRPr lang="en-US" altLang="zh-CN" sz="1400" dirty="0">
              <a:latin typeface="+mn-ea"/>
              <a:cs typeface="+mn-ea"/>
            </a:endParaRPr>
          </a:p>
          <a:p>
            <a:pPr fontAlgn="auto">
              <a:lnSpc>
                <a:spcPct val="200000"/>
              </a:lnSpc>
            </a:pPr>
            <a:r>
              <a:rPr lang="en-US" altLang="zh-CN" sz="1400" dirty="0">
                <a:latin typeface="+mn-ea"/>
                <a:cs typeface="+mn-ea"/>
              </a:rPr>
              <a:t>5.获得国家科学技术奖或中国专利奖的发明专利</a:t>
            </a:r>
            <a:endParaRPr lang="en-US" altLang="zh-CN" sz="1400" dirty="0">
              <a:latin typeface="+mn-ea"/>
              <a:cs typeface="+mn-ea"/>
            </a:endParaRPr>
          </a:p>
        </p:txBody>
      </p:sp>
      <p:sp>
        <p:nvSpPr>
          <p:cNvPr id="64" name="Line 381"/>
          <p:cNvSpPr>
            <a:spLocks noChangeShapeType="1"/>
          </p:cNvSpPr>
          <p:nvPr/>
        </p:nvSpPr>
        <p:spPr bwMode="auto">
          <a:xfrm flipH="1">
            <a:off x="4301230" y="1045403"/>
            <a:ext cx="50943" cy="3791719"/>
          </a:xfrm>
          <a:prstGeom prst="line">
            <a:avLst/>
          </a:prstGeom>
          <a:noFill/>
          <a:ln w="31750" cap="rnd">
            <a:solidFill>
              <a:schemeClr val="bg1">
                <a:lumMod val="75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p14:dur="0" advClick="0" advTm="3000"/>
    </mc:Choice>
    <mc:Fallback>
      <p:transition advClick="0" advTm="300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Block Arc 16"/>
          <p:cNvSpPr/>
          <p:nvPr/>
        </p:nvSpPr>
        <p:spPr>
          <a:xfrm rot="14475012">
            <a:off x="477910" y="1267519"/>
            <a:ext cx="2951553" cy="2951553"/>
          </a:xfrm>
          <a:prstGeom prst="blockArc">
            <a:avLst>
              <a:gd name="adj1" fmla="val 16184673"/>
              <a:gd name="adj2" fmla="val 19704547"/>
              <a:gd name="adj3" fmla="val 30053"/>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tx1"/>
              </a:solidFill>
            </a:endParaRPr>
          </a:p>
        </p:txBody>
      </p:sp>
      <p:sp>
        <p:nvSpPr>
          <p:cNvPr id="37" name="Block Arc 16"/>
          <p:cNvSpPr/>
          <p:nvPr/>
        </p:nvSpPr>
        <p:spPr>
          <a:xfrm rot="3681765">
            <a:off x="1359562" y="1268668"/>
            <a:ext cx="2951553" cy="2951553"/>
          </a:xfrm>
          <a:prstGeom prst="blockArc">
            <a:avLst>
              <a:gd name="adj1" fmla="val 16184673"/>
              <a:gd name="adj2" fmla="val 19704547"/>
              <a:gd name="adj3" fmla="val 30053"/>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tx1"/>
              </a:solidFill>
            </a:endParaRPr>
          </a:p>
        </p:txBody>
      </p:sp>
      <p:sp>
        <p:nvSpPr>
          <p:cNvPr id="36" name="Title 1"/>
          <p:cNvSpPr txBox="1"/>
          <p:nvPr/>
        </p:nvSpPr>
        <p:spPr>
          <a:xfrm>
            <a:off x="251520" y="175643"/>
            <a:ext cx="318635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marL="457200" indent="-457200" algn="l">
              <a:buFont typeface="Wingdings" panose="05000000000000000000" pitchFamily="2" charset="2"/>
              <a:buChar char="l"/>
            </a:pPr>
            <a:r>
              <a:rPr lang="zh-CN" altLang="en-US" sz="28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高价值知识产权</a:t>
            </a:r>
            <a:endParaRPr lang="en-GB" altLang="zh-CN" sz="28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
        <p:nvSpPr>
          <p:cNvPr id="66" name="Block Arc 16"/>
          <p:cNvSpPr/>
          <p:nvPr/>
        </p:nvSpPr>
        <p:spPr>
          <a:xfrm>
            <a:off x="1349649" y="1269347"/>
            <a:ext cx="2951553" cy="2951553"/>
          </a:xfrm>
          <a:prstGeom prst="blockArc">
            <a:avLst>
              <a:gd name="adj1" fmla="val 16231691"/>
              <a:gd name="adj2" fmla="val 19704547"/>
              <a:gd name="adj3" fmla="val 30053"/>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tx1"/>
              </a:solidFill>
            </a:endParaRPr>
          </a:p>
        </p:txBody>
      </p:sp>
      <p:sp>
        <p:nvSpPr>
          <p:cNvPr id="67" name="Block Arc 26"/>
          <p:cNvSpPr/>
          <p:nvPr/>
        </p:nvSpPr>
        <p:spPr>
          <a:xfrm flipV="1">
            <a:off x="1349649" y="1268712"/>
            <a:ext cx="2951553" cy="2951553"/>
          </a:xfrm>
          <a:prstGeom prst="blockArc">
            <a:avLst>
              <a:gd name="adj1" fmla="val 16231691"/>
              <a:gd name="adj2" fmla="val 19704547"/>
              <a:gd name="adj3" fmla="val 30053"/>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tx1"/>
              </a:solidFill>
            </a:endParaRPr>
          </a:p>
        </p:txBody>
      </p:sp>
      <p:sp>
        <p:nvSpPr>
          <p:cNvPr id="68" name="Block Arc 31"/>
          <p:cNvSpPr/>
          <p:nvPr/>
        </p:nvSpPr>
        <p:spPr>
          <a:xfrm flipH="1">
            <a:off x="478546" y="1269347"/>
            <a:ext cx="2951553" cy="2951553"/>
          </a:xfrm>
          <a:prstGeom prst="blockArc">
            <a:avLst>
              <a:gd name="adj1" fmla="val 16231691"/>
              <a:gd name="adj2" fmla="val 19704547"/>
              <a:gd name="adj3" fmla="val 30053"/>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tx1"/>
              </a:solidFill>
            </a:endParaRPr>
          </a:p>
        </p:txBody>
      </p:sp>
      <p:sp>
        <p:nvSpPr>
          <p:cNvPr id="69" name="Block Arc 32"/>
          <p:cNvSpPr/>
          <p:nvPr/>
        </p:nvSpPr>
        <p:spPr>
          <a:xfrm flipH="1" flipV="1">
            <a:off x="477911" y="1269982"/>
            <a:ext cx="2951553" cy="2951553"/>
          </a:xfrm>
          <a:prstGeom prst="blockArc">
            <a:avLst>
              <a:gd name="adj1" fmla="val 16231691"/>
              <a:gd name="adj2" fmla="val 19704547"/>
              <a:gd name="adj3" fmla="val 30053"/>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tx1"/>
              </a:solidFill>
            </a:endParaRPr>
          </a:p>
        </p:txBody>
      </p:sp>
      <p:sp>
        <p:nvSpPr>
          <p:cNvPr id="70" name="Oval 30"/>
          <p:cNvSpPr/>
          <p:nvPr/>
        </p:nvSpPr>
        <p:spPr>
          <a:xfrm flipH="1">
            <a:off x="1418640" y="2208505"/>
            <a:ext cx="1071880" cy="1071880"/>
          </a:xfrm>
          <a:prstGeom prst="ellipse">
            <a:avLst/>
          </a:prstGeom>
          <a:noFill/>
          <a:ln>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71" name="Oval 15"/>
          <p:cNvSpPr/>
          <p:nvPr/>
        </p:nvSpPr>
        <p:spPr>
          <a:xfrm>
            <a:off x="2289225" y="2209140"/>
            <a:ext cx="1071880" cy="1071880"/>
          </a:xfrm>
          <a:prstGeom prst="ellipse">
            <a:avLst/>
          </a:prstGeom>
          <a:noFill/>
          <a:ln>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72" name="文本框 71"/>
          <p:cNvSpPr txBox="1"/>
          <p:nvPr/>
        </p:nvSpPr>
        <p:spPr>
          <a:xfrm>
            <a:off x="1471980" y="2421865"/>
            <a:ext cx="965835" cy="645160"/>
          </a:xfrm>
          <a:prstGeom prst="rect">
            <a:avLst/>
          </a:prstGeom>
          <a:noFill/>
        </p:spPr>
        <p:txBody>
          <a:bodyPr wrap="square" rtlCol="0">
            <a:spAutoFit/>
          </a:bodyPr>
          <a:lstStyle/>
          <a:p>
            <a:pPr algn="ctr"/>
            <a:r>
              <a:rPr lang="zh-CN" altLang="en-US"/>
              <a:t>中国</a:t>
            </a:r>
            <a:endParaRPr lang="zh-CN" altLang="en-US"/>
          </a:p>
          <a:p>
            <a:pPr algn="ctr"/>
            <a:r>
              <a:rPr lang="zh-CN" altLang="en-US"/>
              <a:t>专利奖</a:t>
            </a:r>
            <a:endParaRPr lang="zh-CN" altLang="en-US"/>
          </a:p>
        </p:txBody>
      </p:sp>
      <p:sp>
        <p:nvSpPr>
          <p:cNvPr id="73" name="文本框 72"/>
          <p:cNvSpPr txBox="1"/>
          <p:nvPr/>
        </p:nvSpPr>
        <p:spPr>
          <a:xfrm>
            <a:off x="2371775" y="2423135"/>
            <a:ext cx="965835" cy="645160"/>
          </a:xfrm>
          <a:prstGeom prst="rect">
            <a:avLst/>
          </a:prstGeom>
          <a:noFill/>
        </p:spPr>
        <p:txBody>
          <a:bodyPr wrap="square" rtlCol="0">
            <a:spAutoFit/>
          </a:bodyPr>
          <a:lstStyle/>
          <a:p>
            <a:pPr algn="ctr"/>
            <a:r>
              <a:rPr lang="zh-CN" altLang="en-US"/>
              <a:t>省专</a:t>
            </a:r>
            <a:endParaRPr lang="zh-CN" altLang="en-US"/>
          </a:p>
          <a:p>
            <a:pPr algn="ctr"/>
            <a:r>
              <a:rPr lang="zh-CN" altLang="en-US"/>
              <a:t>利奖</a:t>
            </a:r>
            <a:endParaRPr lang="zh-CN" altLang="en-US"/>
          </a:p>
        </p:txBody>
      </p:sp>
      <p:sp>
        <p:nvSpPr>
          <p:cNvPr id="74" name="文本框 73"/>
          <p:cNvSpPr txBox="1"/>
          <p:nvPr/>
        </p:nvSpPr>
        <p:spPr>
          <a:xfrm>
            <a:off x="1069390" y="1563980"/>
            <a:ext cx="965835" cy="645160"/>
          </a:xfrm>
          <a:prstGeom prst="rect">
            <a:avLst/>
          </a:prstGeom>
          <a:noFill/>
        </p:spPr>
        <p:txBody>
          <a:bodyPr wrap="square" rtlCol="0">
            <a:spAutoFit/>
          </a:bodyPr>
          <a:lstStyle/>
          <a:p>
            <a:pPr algn="ctr"/>
            <a:r>
              <a:rPr lang="zh-CN" altLang="en-US">
                <a:solidFill>
                  <a:schemeClr val="bg1"/>
                </a:solidFill>
              </a:rPr>
              <a:t>金奖</a:t>
            </a:r>
            <a:endParaRPr lang="zh-CN" altLang="en-US">
              <a:solidFill>
                <a:schemeClr val="bg1"/>
              </a:solidFill>
            </a:endParaRPr>
          </a:p>
          <a:p>
            <a:pPr algn="ctr"/>
            <a:r>
              <a:rPr lang="en-US" altLang="zh-CN">
                <a:solidFill>
                  <a:schemeClr val="bg1"/>
                </a:solidFill>
              </a:rPr>
              <a:t>100</a:t>
            </a:r>
            <a:r>
              <a:rPr lang="zh-CN" altLang="en-US">
                <a:solidFill>
                  <a:schemeClr val="bg1"/>
                </a:solidFill>
              </a:rPr>
              <a:t>万</a:t>
            </a:r>
            <a:endParaRPr lang="zh-CN" altLang="en-US">
              <a:solidFill>
                <a:schemeClr val="bg1"/>
              </a:solidFill>
            </a:endParaRPr>
          </a:p>
        </p:txBody>
      </p:sp>
      <p:sp>
        <p:nvSpPr>
          <p:cNvPr id="75" name="文本框 74"/>
          <p:cNvSpPr txBox="1"/>
          <p:nvPr/>
        </p:nvSpPr>
        <p:spPr>
          <a:xfrm>
            <a:off x="482931" y="2427065"/>
            <a:ext cx="965835" cy="645160"/>
          </a:xfrm>
          <a:prstGeom prst="rect">
            <a:avLst/>
          </a:prstGeom>
          <a:noFill/>
        </p:spPr>
        <p:txBody>
          <a:bodyPr wrap="square" rtlCol="0">
            <a:spAutoFit/>
          </a:bodyPr>
          <a:lstStyle/>
          <a:p>
            <a:pPr algn="ctr"/>
            <a:r>
              <a:rPr lang="zh-CN" altLang="en-US" dirty="0">
                <a:solidFill>
                  <a:schemeClr val="bg1"/>
                </a:solidFill>
              </a:rPr>
              <a:t>银奖</a:t>
            </a:r>
            <a:endParaRPr lang="zh-CN" altLang="en-US" dirty="0">
              <a:solidFill>
                <a:schemeClr val="bg1"/>
              </a:solidFill>
            </a:endParaRPr>
          </a:p>
          <a:p>
            <a:pPr algn="ctr"/>
            <a:r>
              <a:rPr lang="en-US" altLang="zh-CN" dirty="0">
                <a:solidFill>
                  <a:schemeClr val="bg1"/>
                </a:solidFill>
              </a:rPr>
              <a:t>50</a:t>
            </a:r>
            <a:r>
              <a:rPr lang="zh-CN" altLang="en-US" dirty="0">
                <a:solidFill>
                  <a:schemeClr val="bg1"/>
                </a:solidFill>
              </a:rPr>
              <a:t>万</a:t>
            </a:r>
            <a:endParaRPr lang="zh-CN" altLang="en-US" dirty="0">
              <a:solidFill>
                <a:schemeClr val="bg1"/>
              </a:solidFill>
            </a:endParaRPr>
          </a:p>
        </p:txBody>
      </p:sp>
      <p:sp>
        <p:nvSpPr>
          <p:cNvPr id="76" name="文本框 75"/>
          <p:cNvSpPr txBox="1"/>
          <p:nvPr/>
        </p:nvSpPr>
        <p:spPr>
          <a:xfrm>
            <a:off x="1002715" y="3395955"/>
            <a:ext cx="965835" cy="645160"/>
          </a:xfrm>
          <a:prstGeom prst="rect">
            <a:avLst/>
          </a:prstGeom>
          <a:noFill/>
        </p:spPr>
        <p:txBody>
          <a:bodyPr wrap="square" rtlCol="0">
            <a:spAutoFit/>
          </a:bodyPr>
          <a:lstStyle/>
          <a:p>
            <a:pPr algn="ctr"/>
            <a:r>
              <a:rPr lang="zh-CN" altLang="en-US">
                <a:solidFill>
                  <a:schemeClr val="bg1"/>
                </a:solidFill>
              </a:rPr>
              <a:t>优秀奖</a:t>
            </a:r>
            <a:endParaRPr lang="zh-CN" altLang="en-US">
              <a:solidFill>
                <a:schemeClr val="bg1"/>
              </a:solidFill>
            </a:endParaRPr>
          </a:p>
          <a:p>
            <a:pPr algn="ctr"/>
            <a:r>
              <a:rPr lang="en-US" altLang="zh-CN">
                <a:solidFill>
                  <a:schemeClr val="bg1"/>
                </a:solidFill>
              </a:rPr>
              <a:t>20</a:t>
            </a:r>
            <a:r>
              <a:rPr lang="zh-CN" altLang="en-US">
                <a:solidFill>
                  <a:schemeClr val="bg1"/>
                </a:solidFill>
              </a:rPr>
              <a:t>万</a:t>
            </a:r>
            <a:endParaRPr lang="zh-CN" altLang="en-US">
              <a:solidFill>
                <a:schemeClr val="bg1"/>
              </a:solidFill>
            </a:endParaRPr>
          </a:p>
        </p:txBody>
      </p:sp>
      <p:sp>
        <p:nvSpPr>
          <p:cNvPr id="77" name="文本框 76"/>
          <p:cNvSpPr txBox="1"/>
          <p:nvPr/>
        </p:nvSpPr>
        <p:spPr>
          <a:xfrm>
            <a:off x="2830245" y="1630655"/>
            <a:ext cx="965835" cy="645160"/>
          </a:xfrm>
          <a:prstGeom prst="rect">
            <a:avLst/>
          </a:prstGeom>
          <a:noFill/>
        </p:spPr>
        <p:txBody>
          <a:bodyPr wrap="square" rtlCol="0">
            <a:spAutoFit/>
          </a:bodyPr>
          <a:lstStyle/>
          <a:p>
            <a:pPr algn="ctr"/>
            <a:r>
              <a:rPr lang="zh-CN" altLang="en-US">
                <a:solidFill>
                  <a:schemeClr val="bg1"/>
                </a:solidFill>
              </a:rPr>
              <a:t>金奖</a:t>
            </a:r>
            <a:endParaRPr lang="zh-CN" altLang="en-US">
              <a:solidFill>
                <a:schemeClr val="bg1"/>
              </a:solidFill>
            </a:endParaRPr>
          </a:p>
          <a:p>
            <a:pPr algn="ctr"/>
            <a:r>
              <a:rPr lang="en-US" altLang="zh-CN">
                <a:solidFill>
                  <a:schemeClr val="bg1"/>
                </a:solidFill>
              </a:rPr>
              <a:t>10</a:t>
            </a:r>
            <a:r>
              <a:rPr lang="zh-CN" altLang="en-US">
                <a:solidFill>
                  <a:schemeClr val="bg1"/>
                </a:solidFill>
              </a:rPr>
              <a:t>万</a:t>
            </a:r>
            <a:endParaRPr lang="zh-CN" altLang="en-US">
              <a:solidFill>
                <a:schemeClr val="bg1"/>
              </a:solidFill>
            </a:endParaRPr>
          </a:p>
        </p:txBody>
      </p:sp>
      <p:sp>
        <p:nvSpPr>
          <p:cNvPr id="78" name="文本框 77"/>
          <p:cNvSpPr txBox="1"/>
          <p:nvPr/>
        </p:nvSpPr>
        <p:spPr>
          <a:xfrm>
            <a:off x="3329656" y="2392965"/>
            <a:ext cx="965835" cy="645160"/>
          </a:xfrm>
          <a:prstGeom prst="rect">
            <a:avLst/>
          </a:prstGeom>
          <a:noFill/>
        </p:spPr>
        <p:txBody>
          <a:bodyPr wrap="square" rtlCol="0">
            <a:spAutoFit/>
          </a:bodyPr>
          <a:lstStyle/>
          <a:p>
            <a:pPr algn="ctr"/>
            <a:r>
              <a:rPr lang="zh-CN" altLang="en-US" dirty="0">
                <a:solidFill>
                  <a:schemeClr val="bg1"/>
                </a:solidFill>
              </a:rPr>
              <a:t>银奖</a:t>
            </a:r>
            <a:endParaRPr lang="zh-CN" altLang="en-US" dirty="0">
              <a:solidFill>
                <a:schemeClr val="bg1"/>
              </a:solidFill>
            </a:endParaRPr>
          </a:p>
          <a:p>
            <a:pPr algn="ctr"/>
            <a:r>
              <a:rPr lang="en-US" altLang="zh-CN" dirty="0">
                <a:solidFill>
                  <a:schemeClr val="bg1"/>
                </a:solidFill>
              </a:rPr>
              <a:t>8</a:t>
            </a:r>
            <a:r>
              <a:rPr lang="zh-CN" altLang="en-US" dirty="0">
                <a:solidFill>
                  <a:schemeClr val="bg1"/>
                </a:solidFill>
              </a:rPr>
              <a:t>万</a:t>
            </a:r>
            <a:endParaRPr lang="zh-CN" altLang="en-US" dirty="0">
              <a:solidFill>
                <a:schemeClr val="bg1"/>
              </a:solidFill>
            </a:endParaRPr>
          </a:p>
        </p:txBody>
      </p:sp>
      <p:sp>
        <p:nvSpPr>
          <p:cNvPr id="79" name="文本框 78"/>
          <p:cNvSpPr txBox="1"/>
          <p:nvPr/>
        </p:nvSpPr>
        <p:spPr>
          <a:xfrm>
            <a:off x="2830245" y="3395955"/>
            <a:ext cx="965835" cy="645160"/>
          </a:xfrm>
          <a:prstGeom prst="rect">
            <a:avLst/>
          </a:prstGeom>
          <a:noFill/>
        </p:spPr>
        <p:txBody>
          <a:bodyPr wrap="square" rtlCol="0">
            <a:spAutoFit/>
          </a:bodyPr>
          <a:lstStyle/>
          <a:p>
            <a:pPr algn="ctr"/>
            <a:r>
              <a:rPr lang="zh-CN" altLang="en-US">
                <a:solidFill>
                  <a:schemeClr val="bg1"/>
                </a:solidFill>
              </a:rPr>
              <a:t>优秀奖</a:t>
            </a:r>
            <a:endParaRPr lang="zh-CN" altLang="en-US">
              <a:solidFill>
                <a:schemeClr val="bg1"/>
              </a:solidFill>
            </a:endParaRPr>
          </a:p>
          <a:p>
            <a:pPr algn="ctr"/>
            <a:r>
              <a:rPr lang="en-US" altLang="zh-CN">
                <a:solidFill>
                  <a:schemeClr val="bg1"/>
                </a:solidFill>
              </a:rPr>
              <a:t>5</a:t>
            </a:r>
            <a:r>
              <a:rPr lang="zh-CN" altLang="en-US">
                <a:solidFill>
                  <a:schemeClr val="bg1"/>
                </a:solidFill>
              </a:rPr>
              <a:t>万</a:t>
            </a:r>
            <a:endParaRPr lang="zh-CN" altLang="en-US">
              <a:solidFill>
                <a:schemeClr val="bg1"/>
              </a:solidFill>
            </a:endParaRPr>
          </a:p>
        </p:txBody>
      </p:sp>
      <p:sp>
        <p:nvSpPr>
          <p:cNvPr id="80" name="文本框 79"/>
          <p:cNvSpPr txBox="1"/>
          <p:nvPr/>
        </p:nvSpPr>
        <p:spPr>
          <a:xfrm>
            <a:off x="971600" y="4371950"/>
            <a:ext cx="4270375" cy="583565"/>
          </a:xfrm>
          <a:prstGeom prst="rect">
            <a:avLst/>
          </a:prstGeom>
          <a:noFill/>
        </p:spPr>
        <p:txBody>
          <a:bodyPr wrap="square" rtlCol="0" anchor="t">
            <a:spAutoFit/>
          </a:bodyPr>
          <a:lstStyle/>
          <a:p>
            <a:pPr marL="285750" indent="-285750" algn="l">
              <a:buFont typeface="Wingdings" panose="05000000000000000000" charset="0"/>
              <a:buChar char="l"/>
            </a:pPr>
            <a:r>
              <a:rPr lang="zh-CN" altLang="en-US" sz="1600">
                <a:sym typeface="+mn-ea"/>
              </a:rPr>
              <a:t>授予：第一权利人</a:t>
            </a:r>
            <a:endParaRPr lang="zh-CN" altLang="en-US" sz="1600">
              <a:sym typeface="+mn-ea"/>
            </a:endParaRPr>
          </a:p>
          <a:p>
            <a:pPr marL="285750" indent="-285750" algn="l">
              <a:buFont typeface="Wingdings" panose="05000000000000000000" charset="0"/>
              <a:buChar char="l"/>
            </a:pPr>
            <a:r>
              <a:rPr lang="zh-CN" altLang="en-US" sz="1600">
                <a:sym typeface="+mn-ea"/>
              </a:rPr>
              <a:t>同一专利获得不同奖项的，奖励就高补差。</a:t>
            </a:r>
            <a:endParaRPr lang="zh-CN" altLang="en-US" sz="1600">
              <a:sym typeface="+mn-ea"/>
            </a:endParaRPr>
          </a:p>
        </p:txBody>
      </p:sp>
      <p:cxnSp>
        <p:nvCxnSpPr>
          <p:cNvPr id="81" name="直接连接符 80"/>
          <p:cNvCxnSpPr/>
          <p:nvPr/>
        </p:nvCxnSpPr>
        <p:spPr>
          <a:xfrm>
            <a:off x="1341487" y="1219013"/>
            <a:ext cx="1978660" cy="571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2" name="文本框 81"/>
          <p:cNvSpPr txBox="1"/>
          <p:nvPr/>
        </p:nvSpPr>
        <p:spPr>
          <a:xfrm>
            <a:off x="1695182" y="702758"/>
            <a:ext cx="1485265" cy="521970"/>
          </a:xfrm>
          <a:prstGeom prst="rect">
            <a:avLst/>
          </a:prstGeom>
          <a:noFill/>
        </p:spPr>
        <p:txBody>
          <a:bodyPr wrap="square" rtlCol="0">
            <a:spAutoFit/>
          </a:bodyPr>
          <a:lstStyle/>
          <a:p>
            <a:r>
              <a:rPr lang="zh-CN" altLang="en-US" sz="2800" b="1" dirty="0" smtClean="0"/>
              <a:t>高新</a:t>
            </a:r>
            <a:r>
              <a:rPr lang="zh-CN" altLang="en-US" sz="2800" b="1" dirty="0"/>
              <a:t>区</a:t>
            </a:r>
            <a:endParaRPr lang="zh-CN" altLang="en-US" sz="2800" b="1" dirty="0"/>
          </a:p>
        </p:txBody>
      </p:sp>
      <p:cxnSp>
        <p:nvCxnSpPr>
          <p:cNvPr id="83" name="直接连接符 82"/>
          <p:cNvCxnSpPr/>
          <p:nvPr/>
        </p:nvCxnSpPr>
        <p:spPr>
          <a:xfrm flipV="1">
            <a:off x="6859075" y="1900530"/>
            <a:ext cx="420370" cy="3810"/>
          </a:xfrm>
          <a:prstGeom prst="line">
            <a:avLst/>
          </a:prstGeom>
          <a:ln w="12700">
            <a:tailEnd type="oval" w="lg" len="lg"/>
          </a:ln>
        </p:spPr>
        <p:style>
          <a:lnRef idx="1">
            <a:schemeClr val="accent1"/>
          </a:lnRef>
          <a:fillRef idx="0">
            <a:schemeClr val="accent1"/>
          </a:fillRef>
          <a:effectRef idx="0">
            <a:schemeClr val="accent1"/>
          </a:effectRef>
          <a:fontRef idx="minor">
            <a:schemeClr val="tx1"/>
          </a:fontRef>
        </p:style>
      </p:cxnSp>
      <p:cxnSp>
        <p:nvCxnSpPr>
          <p:cNvPr id="84" name="直接连接符 83"/>
          <p:cNvCxnSpPr/>
          <p:nvPr/>
        </p:nvCxnSpPr>
        <p:spPr>
          <a:xfrm flipV="1">
            <a:off x="7099740" y="2804135"/>
            <a:ext cx="659765" cy="6985"/>
          </a:xfrm>
          <a:prstGeom prst="line">
            <a:avLst/>
          </a:prstGeom>
          <a:ln w="12700">
            <a:tailEnd type="oval" w="lg" len="lg"/>
          </a:ln>
        </p:spPr>
        <p:style>
          <a:lnRef idx="1">
            <a:schemeClr val="accent1"/>
          </a:lnRef>
          <a:fillRef idx="0">
            <a:schemeClr val="accent1"/>
          </a:fillRef>
          <a:effectRef idx="0">
            <a:schemeClr val="accent1"/>
          </a:effectRef>
          <a:fontRef idx="minor">
            <a:schemeClr val="tx1"/>
          </a:fontRef>
        </p:style>
      </p:cxnSp>
      <p:cxnSp>
        <p:nvCxnSpPr>
          <p:cNvPr id="85" name="直接连接符 84"/>
          <p:cNvCxnSpPr/>
          <p:nvPr/>
        </p:nvCxnSpPr>
        <p:spPr>
          <a:xfrm flipV="1">
            <a:off x="7236900" y="3774415"/>
            <a:ext cx="890905" cy="25400"/>
          </a:xfrm>
          <a:prstGeom prst="line">
            <a:avLst/>
          </a:prstGeom>
          <a:ln w="12700">
            <a:tailEnd type="oval" w="lg" len="lg"/>
          </a:ln>
        </p:spPr>
        <p:style>
          <a:lnRef idx="1">
            <a:schemeClr val="accent1"/>
          </a:lnRef>
          <a:fillRef idx="0">
            <a:schemeClr val="accent1"/>
          </a:fillRef>
          <a:effectRef idx="0">
            <a:schemeClr val="accent1"/>
          </a:effectRef>
          <a:fontRef idx="minor">
            <a:schemeClr val="tx1"/>
          </a:fontRef>
        </p:style>
      </p:cxnSp>
      <p:grpSp>
        <p:nvGrpSpPr>
          <p:cNvPr id="86" name="组合 85"/>
          <p:cNvGrpSpPr/>
          <p:nvPr/>
        </p:nvGrpSpPr>
        <p:grpSpPr>
          <a:xfrm>
            <a:off x="4479095" y="1512545"/>
            <a:ext cx="3591560" cy="2583180"/>
            <a:chOff x="6907" y="4404"/>
            <a:chExt cx="5656" cy="3322"/>
          </a:xfrm>
        </p:grpSpPr>
        <p:sp>
          <p:nvSpPr>
            <p:cNvPr id="87" name="AutoShape 12"/>
            <p:cNvSpPr/>
            <p:nvPr/>
          </p:nvSpPr>
          <p:spPr bwMode="auto">
            <a:xfrm>
              <a:off x="6907" y="5672"/>
              <a:ext cx="4891" cy="2054"/>
            </a:xfrm>
            <a:custGeom>
              <a:avLst/>
              <a:gdLst>
                <a:gd name="T0" fmla="*/ 675741 w 21600"/>
                <a:gd name="T1" fmla="*/ 442057 h 21600"/>
                <a:gd name="T2" fmla="*/ 675741 w 21600"/>
                <a:gd name="T3" fmla="*/ 442057 h 21600"/>
                <a:gd name="T4" fmla="*/ 675741 w 21600"/>
                <a:gd name="T5" fmla="*/ 442057 h 21600"/>
                <a:gd name="T6" fmla="*/ 675741 w 21600"/>
                <a:gd name="T7" fmla="*/ 44205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9473" y="0"/>
                  </a:moveTo>
                  <a:lnTo>
                    <a:pt x="2107" y="13259"/>
                  </a:lnTo>
                  <a:lnTo>
                    <a:pt x="0" y="21600"/>
                  </a:lnTo>
                  <a:lnTo>
                    <a:pt x="21600" y="8369"/>
                  </a:lnTo>
                  <a:lnTo>
                    <a:pt x="19473" y="0"/>
                  </a:lnTo>
                  <a:close/>
                </a:path>
              </a:pathLst>
            </a:custGeom>
            <a:solidFill>
              <a:schemeClr val="accent1"/>
            </a:solidFill>
            <a:ln>
              <a:noFill/>
            </a:ln>
            <a:effectLst>
              <a:outerShdw blurRad="254000" dist="152400" dir="2700000" algn="tl" rotWithShape="0">
                <a:prstClr val="black">
                  <a:alpha val="60000"/>
                </a:prstClr>
              </a:outerShdw>
            </a:effectLst>
          </p:spPr>
          <p:txBody>
            <a:bodyPr lIns="0" tIns="0" rIns="0" bIns="0"/>
            <a:lstStyle/>
            <a:p>
              <a:pPr defTabSz="914400" eaLnBrk="1">
                <a:defRPr/>
              </a:pPr>
              <a:endParaRPr lang="zh-CN" altLang="en-US" sz="900">
                <a:solidFill>
                  <a:srgbClr val="000000"/>
                </a:solidFill>
                <a:latin typeface="+mn-lt"/>
                <a:ea typeface="MS PGothic" panose="020B0600070205080204" pitchFamily="34" charset="-128"/>
                <a:cs typeface="Helvetica"/>
                <a:sym typeface="Calibri" panose="020F0502020204030204" charset="0"/>
              </a:endParaRPr>
            </a:p>
          </p:txBody>
        </p:sp>
        <p:sp>
          <p:nvSpPr>
            <p:cNvPr id="88" name="AutoShape 13"/>
            <p:cNvSpPr/>
            <p:nvPr/>
          </p:nvSpPr>
          <p:spPr bwMode="auto">
            <a:xfrm>
              <a:off x="7671" y="4404"/>
              <a:ext cx="3362" cy="2065"/>
            </a:xfrm>
            <a:custGeom>
              <a:avLst/>
              <a:gdLst>
                <a:gd name="T0" fmla="*/ 464425 w 21600"/>
                <a:gd name="T1" fmla="*/ 444412 h 21600"/>
                <a:gd name="T2" fmla="*/ 464425 w 21600"/>
                <a:gd name="T3" fmla="*/ 444412 h 21600"/>
                <a:gd name="T4" fmla="*/ 464425 w 21600"/>
                <a:gd name="T5" fmla="*/ 444412 h 21600"/>
                <a:gd name="T6" fmla="*/ 464425 w 21600"/>
                <a:gd name="T7" fmla="*/ 444412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8479" y="0"/>
                  </a:moveTo>
                  <a:lnTo>
                    <a:pt x="3093" y="13274"/>
                  </a:lnTo>
                  <a:lnTo>
                    <a:pt x="0" y="21600"/>
                  </a:lnTo>
                  <a:lnTo>
                    <a:pt x="21599" y="8411"/>
                  </a:lnTo>
                  <a:lnTo>
                    <a:pt x="18479" y="0"/>
                  </a:lnTo>
                  <a:close/>
                </a:path>
              </a:pathLst>
            </a:custGeom>
            <a:solidFill>
              <a:schemeClr val="accent1"/>
            </a:solidFill>
            <a:ln>
              <a:noFill/>
            </a:ln>
            <a:effectLst>
              <a:outerShdw blurRad="254000" dist="152400" dir="2700000" algn="tl" rotWithShape="0">
                <a:prstClr val="black">
                  <a:alpha val="60000"/>
                </a:prstClr>
              </a:outerShdw>
            </a:effectLst>
          </p:spPr>
          <p:txBody>
            <a:bodyPr lIns="0" tIns="0" rIns="0" bIns="0"/>
            <a:lstStyle/>
            <a:p>
              <a:pPr defTabSz="914400" eaLnBrk="1">
                <a:defRPr/>
              </a:pPr>
              <a:endParaRPr lang="zh-CN" altLang="en-US" sz="900">
                <a:solidFill>
                  <a:srgbClr val="000000"/>
                </a:solidFill>
                <a:latin typeface="+mn-lt"/>
                <a:ea typeface="MS PGothic" panose="020B0600070205080204" pitchFamily="34" charset="-128"/>
                <a:cs typeface="Helvetica"/>
                <a:sym typeface="Calibri" panose="020F0502020204030204" charset="0"/>
              </a:endParaRPr>
            </a:p>
          </p:txBody>
        </p:sp>
        <p:sp>
          <p:nvSpPr>
            <p:cNvPr id="89" name="AutoShape 15"/>
            <p:cNvSpPr/>
            <p:nvPr/>
          </p:nvSpPr>
          <p:spPr bwMode="auto">
            <a:xfrm>
              <a:off x="6907" y="6933"/>
              <a:ext cx="5656" cy="793"/>
            </a:xfrm>
            <a:custGeom>
              <a:avLst/>
              <a:gdLst>
                <a:gd name="T0" fmla="*/ 781104 w 21600"/>
                <a:gd name="T1" fmla="*/ 170702 h 21600"/>
                <a:gd name="T2" fmla="*/ 781104 w 21600"/>
                <a:gd name="T3" fmla="*/ 170702 h 21600"/>
                <a:gd name="T4" fmla="*/ 781104 w 21600"/>
                <a:gd name="T5" fmla="*/ 170702 h 21600"/>
                <a:gd name="T6" fmla="*/ 781104 w 21600"/>
                <a:gd name="T7" fmla="*/ 170702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823" y="0"/>
                  </a:moveTo>
                  <a:lnTo>
                    <a:pt x="0" y="21599"/>
                  </a:lnTo>
                  <a:lnTo>
                    <a:pt x="21600" y="21599"/>
                  </a:lnTo>
                  <a:lnTo>
                    <a:pt x="19744" y="0"/>
                  </a:lnTo>
                  <a:lnTo>
                    <a:pt x="1823" y="0"/>
                  </a:lnTo>
                  <a:close/>
                </a:path>
              </a:pathLst>
            </a:custGeom>
            <a:solidFill>
              <a:schemeClr val="accent2"/>
            </a:solidFill>
            <a:ln>
              <a:noFill/>
            </a:ln>
            <a:effectLst/>
          </p:spPr>
          <p:txBody>
            <a:bodyPr lIns="0" tIns="0" rIns="0" bIns="0"/>
            <a:lstStyle/>
            <a:p>
              <a:pPr defTabSz="914400" eaLnBrk="1">
                <a:defRPr/>
              </a:pPr>
              <a:endParaRPr lang="zh-CN" altLang="en-US" sz="900">
                <a:solidFill>
                  <a:srgbClr val="000000"/>
                </a:solidFill>
                <a:latin typeface="+mn-lt"/>
                <a:ea typeface="MS PGothic" panose="020B0600070205080204" pitchFamily="34" charset="-128"/>
                <a:cs typeface="Helvetica"/>
                <a:sym typeface="Calibri" panose="020F0502020204030204" charset="0"/>
              </a:endParaRPr>
            </a:p>
          </p:txBody>
        </p:sp>
        <p:sp>
          <p:nvSpPr>
            <p:cNvPr id="90" name="AutoShape 16"/>
            <p:cNvSpPr/>
            <p:nvPr/>
          </p:nvSpPr>
          <p:spPr bwMode="auto">
            <a:xfrm>
              <a:off x="8431" y="4404"/>
              <a:ext cx="2603" cy="804"/>
            </a:xfrm>
            <a:custGeom>
              <a:avLst/>
              <a:gdLst>
                <a:gd name="T0" fmla="*/ 359061 w 21600"/>
                <a:gd name="T1" fmla="*/ 173056 h 21600"/>
                <a:gd name="T2" fmla="*/ 359061 w 21600"/>
                <a:gd name="T3" fmla="*/ 173056 h 21600"/>
                <a:gd name="T4" fmla="*/ 359061 w 21600"/>
                <a:gd name="T5" fmla="*/ 173056 h 21600"/>
                <a:gd name="T6" fmla="*/ 359061 w 21600"/>
                <a:gd name="T7" fmla="*/ 17305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599" y="21599"/>
                  </a:moveTo>
                  <a:lnTo>
                    <a:pt x="17563" y="0"/>
                  </a:lnTo>
                  <a:lnTo>
                    <a:pt x="4072" y="0"/>
                  </a:lnTo>
                  <a:lnTo>
                    <a:pt x="0" y="21599"/>
                  </a:lnTo>
                  <a:lnTo>
                    <a:pt x="21599" y="21599"/>
                  </a:lnTo>
                  <a:close/>
                </a:path>
              </a:pathLst>
            </a:custGeom>
            <a:solidFill>
              <a:schemeClr val="accent2"/>
            </a:solidFill>
            <a:ln>
              <a:noFill/>
            </a:ln>
            <a:effectLst/>
          </p:spPr>
          <p:txBody>
            <a:bodyPr lIns="0" tIns="0" rIns="0" bIns="0"/>
            <a:lstStyle/>
            <a:p>
              <a:pPr defTabSz="914400" eaLnBrk="1">
                <a:defRPr/>
              </a:pPr>
              <a:endParaRPr lang="zh-CN" altLang="en-US" sz="900">
                <a:solidFill>
                  <a:srgbClr val="000000"/>
                </a:solidFill>
                <a:latin typeface="+mn-lt"/>
                <a:ea typeface="MS PGothic" panose="020B0600070205080204" pitchFamily="34" charset="-128"/>
                <a:cs typeface="Helvetica"/>
                <a:sym typeface="Calibri" panose="020F0502020204030204" charset="0"/>
              </a:endParaRPr>
            </a:p>
          </p:txBody>
        </p:sp>
        <p:sp>
          <p:nvSpPr>
            <p:cNvPr id="91" name="AutoShape 17"/>
            <p:cNvSpPr/>
            <p:nvPr/>
          </p:nvSpPr>
          <p:spPr bwMode="auto">
            <a:xfrm>
              <a:off x="7671" y="5672"/>
              <a:ext cx="4127" cy="797"/>
            </a:xfrm>
            <a:custGeom>
              <a:avLst/>
              <a:gdLst>
                <a:gd name="T0" fmla="*/ 570377 w 21600"/>
                <a:gd name="T1" fmla="*/ 171290 h 21600"/>
                <a:gd name="T2" fmla="*/ 570377 w 21600"/>
                <a:gd name="T3" fmla="*/ 171290 h 21600"/>
                <a:gd name="T4" fmla="*/ 570377 w 21600"/>
                <a:gd name="T5" fmla="*/ 171290 h 21600"/>
                <a:gd name="T6" fmla="*/ 570377 w 21600"/>
                <a:gd name="T7" fmla="*/ 17129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518" y="0"/>
                  </a:moveTo>
                  <a:lnTo>
                    <a:pt x="0" y="21600"/>
                  </a:lnTo>
                  <a:lnTo>
                    <a:pt x="21600" y="21600"/>
                  </a:lnTo>
                  <a:lnTo>
                    <a:pt x="19081" y="0"/>
                  </a:lnTo>
                  <a:lnTo>
                    <a:pt x="2518" y="0"/>
                  </a:lnTo>
                  <a:close/>
                </a:path>
              </a:pathLst>
            </a:custGeom>
            <a:solidFill>
              <a:schemeClr val="accent2"/>
            </a:solidFill>
            <a:ln>
              <a:noFill/>
            </a:ln>
            <a:effectLst/>
          </p:spPr>
          <p:txBody>
            <a:bodyPr lIns="0" tIns="0" rIns="0" bIns="0"/>
            <a:lstStyle/>
            <a:p>
              <a:pPr defTabSz="914400" eaLnBrk="1">
                <a:defRPr/>
              </a:pPr>
              <a:endParaRPr lang="zh-CN" altLang="en-US" sz="900">
                <a:solidFill>
                  <a:srgbClr val="000000"/>
                </a:solidFill>
                <a:latin typeface="+mn-lt"/>
                <a:ea typeface="MS PGothic" panose="020B0600070205080204" pitchFamily="34" charset="-128"/>
                <a:cs typeface="Helvetica"/>
                <a:sym typeface="Calibri" panose="020F0502020204030204" charset="0"/>
              </a:endParaRPr>
            </a:p>
          </p:txBody>
        </p:sp>
        <p:sp>
          <p:nvSpPr>
            <p:cNvPr id="92" name="矩形 91"/>
            <p:cNvSpPr/>
            <p:nvPr/>
          </p:nvSpPr>
          <p:spPr>
            <a:xfrm>
              <a:off x="8777" y="4456"/>
              <a:ext cx="2010" cy="751"/>
            </a:xfrm>
            <a:prstGeom prst="rect">
              <a:avLst/>
            </a:prstGeom>
          </p:spPr>
          <p:txBody>
            <a:bodyPr wrap="square">
              <a:spAutoFit/>
            </a:bodyPr>
            <a:lstStyle/>
            <a:p>
              <a:pPr algn="ctr"/>
              <a:r>
                <a:rPr lang="zh-CN" altLang="en-US" sz="1600" dirty="0">
                  <a:solidFill>
                    <a:srgbClr val="FF0000"/>
                  </a:solidFill>
                  <a:sym typeface="+mn-ea"/>
                </a:rPr>
                <a:t>国家知识产权示范企业</a:t>
              </a:r>
              <a:endParaRPr lang="zh-CN" altLang="en-US" sz="1600" b="1" dirty="0">
                <a:solidFill>
                  <a:srgbClr val="FF0000"/>
                </a:solidFill>
                <a:latin typeface="微软雅黑" panose="020B0503020204020204" pitchFamily="34" charset="-122"/>
                <a:ea typeface="微软雅黑" panose="020B0503020204020204" pitchFamily="34" charset="-122"/>
                <a:sym typeface="+mn-ea"/>
              </a:endParaRPr>
            </a:p>
          </p:txBody>
        </p:sp>
      </p:grpSp>
      <p:sp>
        <p:nvSpPr>
          <p:cNvPr id="93" name="矩形 92"/>
          <p:cNvSpPr/>
          <p:nvPr/>
        </p:nvSpPr>
        <p:spPr>
          <a:xfrm>
            <a:off x="5113460" y="2680310"/>
            <a:ext cx="2323465" cy="337185"/>
          </a:xfrm>
          <a:prstGeom prst="rect">
            <a:avLst/>
          </a:prstGeom>
        </p:spPr>
        <p:txBody>
          <a:bodyPr wrap="square">
            <a:spAutoFit/>
          </a:bodyPr>
          <a:lstStyle/>
          <a:p>
            <a:pPr algn="ctr"/>
            <a:r>
              <a:rPr lang="zh-CN" altLang="en-US" sz="1600" dirty="0">
                <a:solidFill>
                  <a:srgbClr val="FF0000"/>
                </a:solidFill>
                <a:sym typeface="+mn-ea"/>
              </a:rPr>
              <a:t>国家知识产权优势企业</a:t>
            </a:r>
            <a:endParaRPr lang="zh-CN" altLang="en-US" sz="1600" b="1" dirty="0">
              <a:solidFill>
                <a:srgbClr val="FF0000"/>
              </a:solidFill>
              <a:latin typeface="微软雅黑" panose="020B0503020204020204" pitchFamily="34" charset="-122"/>
              <a:ea typeface="微软雅黑" panose="020B0503020204020204" pitchFamily="34" charset="-122"/>
              <a:sym typeface="+mn-ea"/>
            </a:endParaRPr>
          </a:p>
        </p:txBody>
      </p:sp>
      <p:sp>
        <p:nvSpPr>
          <p:cNvPr id="94" name="矩形 93"/>
          <p:cNvSpPr/>
          <p:nvPr/>
        </p:nvSpPr>
        <p:spPr>
          <a:xfrm>
            <a:off x="4809930" y="3653130"/>
            <a:ext cx="2988945" cy="337185"/>
          </a:xfrm>
          <a:prstGeom prst="rect">
            <a:avLst/>
          </a:prstGeom>
        </p:spPr>
        <p:txBody>
          <a:bodyPr wrap="square">
            <a:spAutoFit/>
          </a:bodyPr>
          <a:lstStyle/>
          <a:p>
            <a:pPr algn="ctr"/>
            <a:r>
              <a:rPr lang="zh-CN" altLang="en-US" sz="1600" dirty="0">
                <a:solidFill>
                  <a:srgbClr val="FF0000"/>
                </a:solidFill>
                <a:sym typeface="+mn-ea"/>
              </a:rPr>
              <a:t>安徽省知识产权示范优势企业</a:t>
            </a:r>
            <a:endParaRPr lang="zh-CN" altLang="en-US" sz="1600" b="1" dirty="0">
              <a:solidFill>
                <a:srgbClr val="FF0000"/>
              </a:solidFill>
              <a:latin typeface="微软雅黑" panose="020B0503020204020204" pitchFamily="34" charset="-122"/>
              <a:ea typeface="微软雅黑" panose="020B0503020204020204" pitchFamily="34" charset="-122"/>
              <a:sym typeface="+mn-ea"/>
            </a:endParaRPr>
          </a:p>
        </p:txBody>
      </p:sp>
      <p:sp>
        <p:nvSpPr>
          <p:cNvPr id="95" name="文本框 94"/>
          <p:cNvSpPr txBox="1"/>
          <p:nvPr/>
        </p:nvSpPr>
        <p:spPr>
          <a:xfrm>
            <a:off x="7384855" y="1699235"/>
            <a:ext cx="894080" cy="368300"/>
          </a:xfrm>
          <a:prstGeom prst="rect">
            <a:avLst/>
          </a:prstGeom>
          <a:noFill/>
        </p:spPr>
        <p:txBody>
          <a:bodyPr wrap="none" rtlCol="0" anchor="t">
            <a:spAutoFit/>
          </a:bodyPr>
          <a:lstStyle/>
          <a:p>
            <a:r>
              <a:rPr lang="en-US" altLang="zh-CN">
                <a:sym typeface="+mn-ea"/>
              </a:rPr>
              <a:t>60</a:t>
            </a:r>
            <a:r>
              <a:rPr lang="zh-CN" altLang="en-US">
                <a:sym typeface="+mn-ea"/>
              </a:rPr>
              <a:t>万元</a:t>
            </a:r>
            <a:endParaRPr lang="zh-CN" altLang="en-US"/>
          </a:p>
        </p:txBody>
      </p:sp>
      <p:sp>
        <p:nvSpPr>
          <p:cNvPr id="96" name="文本框 95"/>
          <p:cNvSpPr txBox="1"/>
          <p:nvPr/>
        </p:nvSpPr>
        <p:spPr>
          <a:xfrm>
            <a:off x="7878885" y="2607285"/>
            <a:ext cx="894080" cy="368300"/>
          </a:xfrm>
          <a:prstGeom prst="rect">
            <a:avLst/>
          </a:prstGeom>
          <a:noFill/>
        </p:spPr>
        <p:txBody>
          <a:bodyPr wrap="none" rtlCol="0" anchor="t">
            <a:spAutoFit/>
          </a:bodyPr>
          <a:lstStyle/>
          <a:p>
            <a:r>
              <a:rPr lang="en-US" altLang="zh-CN">
                <a:sym typeface="+mn-ea"/>
              </a:rPr>
              <a:t>40</a:t>
            </a:r>
            <a:r>
              <a:rPr lang="zh-CN" altLang="en-US">
                <a:sym typeface="+mn-ea"/>
              </a:rPr>
              <a:t>万元</a:t>
            </a:r>
            <a:endParaRPr lang="zh-CN" altLang="en-US"/>
          </a:p>
        </p:txBody>
      </p:sp>
      <p:sp>
        <p:nvSpPr>
          <p:cNvPr id="97" name="文本框 96"/>
          <p:cNvSpPr txBox="1"/>
          <p:nvPr/>
        </p:nvSpPr>
        <p:spPr>
          <a:xfrm>
            <a:off x="8180510" y="3584550"/>
            <a:ext cx="894080" cy="368300"/>
          </a:xfrm>
          <a:prstGeom prst="rect">
            <a:avLst/>
          </a:prstGeom>
          <a:noFill/>
        </p:spPr>
        <p:txBody>
          <a:bodyPr wrap="none" rtlCol="0" anchor="t">
            <a:spAutoFit/>
          </a:bodyPr>
          <a:lstStyle/>
          <a:p>
            <a:r>
              <a:rPr lang="en-US" altLang="zh-CN">
                <a:sym typeface="+mn-ea"/>
              </a:rPr>
              <a:t>10</a:t>
            </a:r>
            <a:r>
              <a:rPr lang="zh-CN" altLang="en-US">
                <a:sym typeface="+mn-ea"/>
              </a:rPr>
              <a:t>万元</a:t>
            </a:r>
            <a:endParaRPr lang="zh-CN" altLang="en-US"/>
          </a:p>
        </p:txBody>
      </p:sp>
      <p:sp>
        <p:nvSpPr>
          <p:cNvPr id="98" name="Freeform 178"/>
          <p:cNvSpPr>
            <a:spLocks noChangeAspect="1" noEditPoints="1"/>
          </p:cNvSpPr>
          <p:nvPr/>
        </p:nvSpPr>
        <p:spPr bwMode="auto">
          <a:xfrm>
            <a:off x="6051355" y="996925"/>
            <a:ext cx="443865" cy="456565"/>
          </a:xfrm>
          <a:custGeom>
            <a:avLst/>
            <a:gdLst>
              <a:gd name="T0" fmla="*/ 369 w 1200"/>
              <a:gd name="T1" fmla="*/ 86 h 1100"/>
              <a:gd name="T2" fmla="*/ 388 w 1200"/>
              <a:gd name="T3" fmla="*/ 323 h 1100"/>
              <a:gd name="T4" fmla="*/ 479 w 1200"/>
              <a:gd name="T5" fmla="*/ 541 h 1100"/>
              <a:gd name="T6" fmla="*/ 513 w 1200"/>
              <a:gd name="T7" fmla="*/ 547 h 1100"/>
              <a:gd name="T8" fmla="*/ 520 w 1200"/>
              <a:gd name="T9" fmla="*/ 512 h 1100"/>
              <a:gd name="T10" fmla="*/ 436 w 1200"/>
              <a:gd name="T11" fmla="*/ 313 h 1100"/>
              <a:gd name="T12" fmla="*/ 419 w 1200"/>
              <a:gd name="T13" fmla="*/ 86 h 1100"/>
              <a:gd name="T14" fmla="*/ 394 w 1200"/>
              <a:gd name="T15" fmla="*/ 61 h 1100"/>
              <a:gd name="T16" fmla="*/ 369 w 1200"/>
              <a:gd name="T17" fmla="*/ 86 h 1100"/>
              <a:gd name="T18" fmla="*/ 395 w 1200"/>
              <a:gd name="T19" fmla="*/ 543 h 1100"/>
              <a:gd name="T20" fmla="*/ 304 w 1200"/>
              <a:gd name="T21" fmla="*/ 124 h 1100"/>
              <a:gd name="T22" fmla="*/ 276 w 1200"/>
              <a:gd name="T23" fmla="*/ 185 h 1100"/>
              <a:gd name="T24" fmla="*/ 238 w 1200"/>
              <a:gd name="T25" fmla="*/ 119 h 1100"/>
              <a:gd name="T26" fmla="*/ 66 w 1200"/>
              <a:gd name="T27" fmla="*/ 80 h 1100"/>
              <a:gd name="T28" fmla="*/ 185 w 1200"/>
              <a:gd name="T29" fmla="*/ 379 h 1100"/>
              <a:gd name="T30" fmla="*/ 395 w 1200"/>
              <a:gd name="T31" fmla="*/ 543 h 1100"/>
              <a:gd name="T32" fmla="*/ 900 w 1200"/>
              <a:gd name="T33" fmla="*/ 134 h 1100"/>
              <a:gd name="T34" fmla="*/ 812 w 1200"/>
              <a:gd name="T35" fmla="*/ 539 h 1100"/>
              <a:gd name="T36" fmla="*/ 1015 w 1200"/>
              <a:gd name="T37" fmla="*/ 379 h 1100"/>
              <a:gd name="T38" fmla="*/ 1133 w 1200"/>
              <a:gd name="T39" fmla="*/ 80 h 1100"/>
              <a:gd name="T40" fmla="*/ 962 w 1200"/>
              <a:gd name="T41" fmla="*/ 119 h 1100"/>
              <a:gd name="T42" fmla="*/ 924 w 1200"/>
              <a:gd name="T43" fmla="*/ 185 h 1100"/>
              <a:gd name="T44" fmla="*/ 900 w 1200"/>
              <a:gd name="T45" fmla="*/ 134 h 1100"/>
              <a:gd name="T46" fmla="*/ 361 w 1200"/>
              <a:gd name="T47" fmla="*/ 1039 h 1100"/>
              <a:gd name="T48" fmla="*/ 434 w 1200"/>
              <a:gd name="T49" fmla="*/ 1039 h 1100"/>
              <a:gd name="T50" fmla="*/ 529 w 1200"/>
              <a:gd name="T51" fmla="*/ 810 h 1100"/>
              <a:gd name="T52" fmla="*/ 515 w 1200"/>
              <a:gd name="T53" fmla="*/ 810 h 1100"/>
              <a:gd name="T54" fmla="*/ 473 w 1200"/>
              <a:gd name="T55" fmla="*/ 769 h 1100"/>
              <a:gd name="T56" fmla="*/ 473 w 1200"/>
              <a:gd name="T57" fmla="*/ 769 h 1100"/>
              <a:gd name="T58" fmla="*/ 515 w 1200"/>
              <a:gd name="T59" fmla="*/ 727 h 1100"/>
              <a:gd name="T60" fmla="*/ 537 w 1200"/>
              <a:gd name="T61" fmla="*/ 727 h 1100"/>
              <a:gd name="T62" fmla="*/ 425 w 1200"/>
              <a:gd name="T63" fmla="*/ 594 h 1100"/>
              <a:gd name="T64" fmla="*/ 408 w 1200"/>
              <a:gd name="T65" fmla="*/ 623 h 1100"/>
              <a:gd name="T66" fmla="*/ 138 w 1200"/>
              <a:gd name="T67" fmla="*/ 420 h 1100"/>
              <a:gd name="T68" fmla="*/ 2 w 1200"/>
              <a:gd name="T69" fmla="*/ 41 h 1100"/>
              <a:gd name="T70" fmla="*/ 0 w 1200"/>
              <a:gd name="T71" fmla="*/ 0 h 1100"/>
              <a:gd name="T72" fmla="*/ 40 w 1200"/>
              <a:gd name="T73" fmla="*/ 10 h 1100"/>
              <a:gd name="T74" fmla="*/ 289 w 1200"/>
              <a:gd name="T75" fmla="*/ 67 h 1100"/>
              <a:gd name="T76" fmla="*/ 306 w 1200"/>
              <a:gd name="T77" fmla="*/ 71 h 1100"/>
              <a:gd name="T78" fmla="*/ 309 w 1200"/>
              <a:gd name="T79" fmla="*/ 29 h 1100"/>
              <a:gd name="T80" fmla="*/ 574 w 1200"/>
              <a:gd name="T81" fmla="*/ 29 h 1100"/>
              <a:gd name="T82" fmla="*/ 631 w 1200"/>
              <a:gd name="T83" fmla="*/ 29 h 1100"/>
              <a:gd name="T84" fmla="*/ 896 w 1200"/>
              <a:gd name="T85" fmla="*/ 29 h 1100"/>
              <a:gd name="T86" fmla="*/ 898 w 1200"/>
              <a:gd name="T87" fmla="*/ 70 h 1100"/>
              <a:gd name="T88" fmla="*/ 911 w 1200"/>
              <a:gd name="T89" fmla="*/ 67 h 1100"/>
              <a:gd name="T90" fmla="*/ 1160 w 1200"/>
              <a:gd name="T91" fmla="*/ 10 h 1100"/>
              <a:gd name="T92" fmla="*/ 1200 w 1200"/>
              <a:gd name="T93" fmla="*/ 0 h 1100"/>
              <a:gd name="T94" fmla="*/ 1198 w 1200"/>
              <a:gd name="T95" fmla="*/ 41 h 1100"/>
              <a:gd name="T96" fmla="*/ 1062 w 1200"/>
              <a:gd name="T97" fmla="*/ 420 h 1100"/>
              <a:gd name="T98" fmla="*/ 792 w 1200"/>
              <a:gd name="T99" fmla="*/ 623 h 1100"/>
              <a:gd name="T100" fmla="*/ 777 w 1200"/>
              <a:gd name="T101" fmla="*/ 598 h 1100"/>
              <a:gd name="T102" fmla="*/ 668 w 1200"/>
              <a:gd name="T103" fmla="*/ 727 h 1100"/>
              <a:gd name="T104" fmla="*/ 688 w 1200"/>
              <a:gd name="T105" fmla="*/ 727 h 1100"/>
              <a:gd name="T106" fmla="*/ 729 w 1200"/>
              <a:gd name="T107" fmla="*/ 769 h 1100"/>
              <a:gd name="T108" fmla="*/ 729 w 1200"/>
              <a:gd name="T109" fmla="*/ 769 h 1100"/>
              <a:gd name="T110" fmla="*/ 688 w 1200"/>
              <a:gd name="T111" fmla="*/ 810 h 1100"/>
              <a:gd name="T112" fmla="*/ 676 w 1200"/>
              <a:gd name="T113" fmla="*/ 810 h 1100"/>
              <a:gd name="T114" fmla="*/ 770 w 1200"/>
              <a:gd name="T115" fmla="*/ 1039 h 1100"/>
              <a:gd name="T116" fmla="*/ 846 w 1200"/>
              <a:gd name="T117" fmla="*/ 1039 h 1100"/>
              <a:gd name="T118" fmla="*/ 865 w 1200"/>
              <a:gd name="T119" fmla="*/ 1100 h 1100"/>
              <a:gd name="T120" fmla="*/ 342 w 1200"/>
              <a:gd name="T121" fmla="*/ 1100 h 1100"/>
              <a:gd name="T122" fmla="*/ 361 w 1200"/>
              <a:gd name="T123" fmla="*/ 1039 h 1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00" h="1100">
                <a:moveTo>
                  <a:pt x="369" y="86"/>
                </a:moveTo>
                <a:cubicBezTo>
                  <a:pt x="368" y="168"/>
                  <a:pt x="372" y="247"/>
                  <a:pt x="388" y="323"/>
                </a:cubicBezTo>
                <a:cubicBezTo>
                  <a:pt x="404" y="400"/>
                  <a:pt x="432" y="473"/>
                  <a:pt x="479" y="541"/>
                </a:cubicBezTo>
                <a:cubicBezTo>
                  <a:pt x="486" y="552"/>
                  <a:pt x="502" y="555"/>
                  <a:pt x="513" y="547"/>
                </a:cubicBezTo>
                <a:cubicBezTo>
                  <a:pt x="525" y="539"/>
                  <a:pt x="528" y="524"/>
                  <a:pt x="520" y="512"/>
                </a:cubicBezTo>
                <a:cubicBezTo>
                  <a:pt x="477" y="450"/>
                  <a:pt x="451" y="383"/>
                  <a:pt x="436" y="313"/>
                </a:cubicBezTo>
                <a:cubicBezTo>
                  <a:pt x="421" y="241"/>
                  <a:pt x="418" y="165"/>
                  <a:pt x="419" y="86"/>
                </a:cubicBezTo>
                <a:cubicBezTo>
                  <a:pt x="419" y="72"/>
                  <a:pt x="408" y="61"/>
                  <a:pt x="394" y="61"/>
                </a:cubicBezTo>
                <a:cubicBezTo>
                  <a:pt x="380" y="61"/>
                  <a:pt x="369" y="72"/>
                  <a:pt x="369" y="86"/>
                </a:cubicBezTo>
                <a:close/>
                <a:moveTo>
                  <a:pt x="395" y="543"/>
                </a:moveTo>
                <a:cubicBezTo>
                  <a:pt x="333" y="426"/>
                  <a:pt x="303" y="286"/>
                  <a:pt x="304" y="124"/>
                </a:cubicBezTo>
                <a:lnTo>
                  <a:pt x="276" y="185"/>
                </a:lnTo>
                <a:lnTo>
                  <a:pt x="238" y="119"/>
                </a:lnTo>
                <a:lnTo>
                  <a:pt x="66" y="80"/>
                </a:lnTo>
                <a:cubicBezTo>
                  <a:pt x="79" y="214"/>
                  <a:pt x="123" y="307"/>
                  <a:pt x="185" y="379"/>
                </a:cubicBezTo>
                <a:cubicBezTo>
                  <a:pt x="243" y="446"/>
                  <a:pt x="318" y="496"/>
                  <a:pt x="395" y="543"/>
                </a:cubicBezTo>
                <a:close/>
                <a:moveTo>
                  <a:pt x="900" y="134"/>
                </a:moveTo>
                <a:cubicBezTo>
                  <a:pt x="901" y="290"/>
                  <a:pt x="871" y="425"/>
                  <a:pt x="812" y="539"/>
                </a:cubicBezTo>
                <a:cubicBezTo>
                  <a:pt x="886" y="493"/>
                  <a:pt x="958" y="444"/>
                  <a:pt x="1015" y="379"/>
                </a:cubicBezTo>
                <a:cubicBezTo>
                  <a:pt x="1077" y="307"/>
                  <a:pt x="1121" y="214"/>
                  <a:pt x="1133" y="80"/>
                </a:cubicBezTo>
                <a:lnTo>
                  <a:pt x="962" y="119"/>
                </a:lnTo>
                <a:lnTo>
                  <a:pt x="924" y="185"/>
                </a:lnTo>
                <a:lnTo>
                  <a:pt x="900" y="134"/>
                </a:lnTo>
                <a:close/>
                <a:moveTo>
                  <a:pt x="361" y="1039"/>
                </a:moveTo>
                <a:lnTo>
                  <a:pt x="434" y="1039"/>
                </a:lnTo>
                <a:cubicBezTo>
                  <a:pt x="489" y="987"/>
                  <a:pt x="521" y="912"/>
                  <a:pt x="529" y="810"/>
                </a:cubicBezTo>
                <a:lnTo>
                  <a:pt x="515" y="810"/>
                </a:lnTo>
                <a:cubicBezTo>
                  <a:pt x="492" y="810"/>
                  <a:pt x="473" y="792"/>
                  <a:pt x="473" y="769"/>
                </a:cubicBezTo>
                <a:lnTo>
                  <a:pt x="473" y="769"/>
                </a:lnTo>
                <a:cubicBezTo>
                  <a:pt x="473" y="746"/>
                  <a:pt x="492" y="727"/>
                  <a:pt x="515" y="727"/>
                </a:cubicBezTo>
                <a:lnTo>
                  <a:pt x="537" y="727"/>
                </a:lnTo>
                <a:cubicBezTo>
                  <a:pt x="494" y="687"/>
                  <a:pt x="456" y="643"/>
                  <a:pt x="425" y="594"/>
                </a:cubicBezTo>
                <a:lnTo>
                  <a:pt x="408" y="623"/>
                </a:lnTo>
                <a:cubicBezTo>
                  <a:pt x="311" y="566"/>
                  <a:pt x="214" y="507"/>
                  <a:pt x="138" y="420"/>
                </a:cubicBezTo>
                <a:cubicBezTo>
                  <a:pt x="61" y="331"/>
                  <a:pt x="8" y="214"/>
                  <a:pt x="2" y="41"/>
                </a:cubicBezTo>
                <a:lnTo>
                  <a:pt x="0" y="0"/>
                </a:lnTo>
                <a:lnTo>
                  <a:pt x="40" y="10"/>
                </a:lnTo>
                <a:lnTo>
                  <a:pt x="289" y="67"/>
                </a:lnTo>
                <a:lnTo>
                  <a:pt x="306" y="71"/>
                </a:lnTo>
                <a:cubicBezTo>
                  <a:pt x="307" y="57"/>
                  <a:pt x="308" y="43"/>
                  <a:pt x="309" y="29"/>
                </a:cubicBezTo>
                <a:lnTo>
                  <a:pt x="574" y="29"/>
                </a:lnTo>
                <a:lnTo>
                  <a:pt x="631" y="29"/>
                </a:lnTo>
                <a:lnTo>
                  <a:pt x="896" y="29"/>
                </a:lnTo>
                <a:cubicBezTo>
                  <a:pt x="897" y="43"/>
                  <a:pt x="898" y="56"/>
                  <a:pt x="898" y="70"/>
                </a:cubicBezTo>
                <a:lnTo>
                  <a:pt x="911" y="67"/>
                </a:lnTo>
                <a:lnTo>
                  <a:pt x="1160" y="10"/>
                </a:lnTo>
                <a:lnTo>
                  <a:pt x="1200" y="0"/>
                </a:lnTo>
                <a:lnTo>
                  <a:pt x="1198" y="41"/>
                </a:lnTo>
                <a:cubicBezTo>
                  <a:pt x="1192" y="214"/>
                  <a:pt x="1139" y="331"/>
                  <a:pt x="1062" y="420"/>
                </a:cubicBezTo>
                <a:cubicBezTo>
                  <a:pt x="986" y="507"/>
                  <a:pt x="889" y="566"/>
                  <a:pt x="792" y="623"/>
                </a:cubicBezTo>
                <a:lnTo>
                  <a:pt x="777" y="598"/>
                </a:lnTo>
                <a:cubicBezTo>
                  <a:pt x="746" y="645"/>
                  <a:pt x="710" y="688"/>
                  <a:pt x="668" y="727"/>
                </a:cubicBezTo>
                <a:lnTo>
                  <a:pt x="688" y="727"/>
                </a:lnTo>
                <a:cubicBezTo>
                  <a:pt x="711" y="727"/>
                  <a:pt x="729" y="746"/>
                  <a:pt x="729" y="769"/>
                </a:cubicBezTo>
                <a:lnTo>
                  <a:pt x="729" y="769"/>
                </a:lnTo>
                <a:cubicBezTo>
                  <a:pt x="729" y="792"/>
                  <a:pt x="711" y="810"/>
                  <a:pt x="688" y="810"/>
                </a:cubicBezTo>
                <a:lnTo>
                  <a:pt x="676" y="810"/>
                </a:lnTo>
                <a:cubicBezTo>
                  <a:pt x="683" y="912"/>
                  <a:pt x="716" y="987"/>
                  <a:pt x="770" y="1039"/>
                </a:cubicBezTo>
                <a:lnTo>
                  <a:pt x="846" y="1039"/>
                </a:lnTo>
                <a:lnTo>
                  <a:pt x="865" y="1100"/>
                </a:lnTo>
                <a:lnTo>
                  <a:pt x="342" y="1100"/>
                </a:lnTo>
                <a:lnTo>
                  <a:pt x="361" y="1039"/>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p14:dur="0" advClick="0" advTm="3000"/>
    </mc:Choice>
    <mc:Fallback>
      <p:transition advClick="0" advTm="3000"/>
    </mc:Fallback>
  </mc:AlternateContent>
  <p:timing>
    <p:tnLst>
      <p:par>
        <p:cTn id="1" dur="indefinite" restart="never" nodeType="tmRoot"/>
      </p:par>
    </p:tnLst>
    <p:bldLst>
      <p:bldP spid="38" grpId="0" bldLvl="0" animBg="1"/>
      <p:bldP spid="37" grpId="0" bldLvl="0" animBg="1"/>
      <p:bldP spid="66" grpId="0" bldLvl="0" animBg="1"/>
      <p:bldP spid="67" grpId="0" bldLvl="0" animBg="1"/>
      <p:bldP spid="68" grpId="0" bldLvl="0" animBg="1"/>
      <p:bldP spid="69" grpId="0" bldLvl="0" animBg="1"/>
      <p:bldP spid="98" grpId="0" bldLvl="0" animBg="1"/>
      <p:bldP spid="98" grpId="1" bldLvl="0" animBg="1"/>
      <p:bldP spid="98" grpId="2" bldLvl="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1"/>
          <p:cNvSpPr txBox="1"/>
          <p:nvPr/>
        </p:nvSpPr>
        <p:spPr>
          <a:xfrm>
            <a:off x="251520" y="175643"/>
            <a:ext cx="318635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marL="457200" indent="-457200" algn="l">
              <a:buFont typeface="Wingdings" panose="05000000000000000000" pitchFamily="2" charset="2"/>
              <a:buChar char="l"/>
            </a:pPr>
            <a:r>
              <a:rPr lang="zh-CN" altLang="en-US" sz="28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高价值知识产权</a:t>
            </a:r>
            <a:endParaRPr lang="en-GB" altLang="zh-CN" sz="28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
        <p:nvSpPr>
          <p:cNvPr id="37" name="Freeform 5"/>
          <p:cNvSpPr/>
          <p:nvPr/>
        </p:nvSpPr>
        <p:spPr bwMode="auto">
          <a:xfrm>
            <a:off x="1961207" y="3385837"/>
            <a:ext cx="827648" cy="928002"/>
          </a:xfrm>
          <a:custGeom>
            <a:avLst/>
            <a:gdLst>
              <a:gd name="T0" fmla="*/ 1837 w 3175"/>
              <a:gd name="T1" fmla="*/ 92 h 3561"/>
              <a:gd name="T2" fmla="*/ 2381 w 3175"/>
              <a:gd name="T3" fmla="*/ 406 h 3561"/>
              <a:gd name="T4" fmla="*/ 2925 w 3175"/>
              <a:gd name="T5" fmla="*/ 720 h 3561"/>
              <a:gd name="T6" fmla="*/ 3175 w 3175"/>
              <a:gd name="T7" fmla="*/ 1153 h 3561"/>
              <a:gd name="T8" fmla="*/ 3175 w 3175"/>
              <a:gd name="T9" fmla="*/ 1781 h 3561"/>
              <a:gd name="T10" fmla="*/ 3175 w 3175"/>
              <a:gd name="T11" fmla="*/ 2408 h 3561"/>
              <a:gd name="T12" fmla="*/ 2925 w 3175"/>
              <a:gd name="T13" fmla="*/ 2841 h 3561"/>
              <a:gd name="T14" fmla="*/ 2381 w 3175"/>
              <a:gd name="T15" fmla="*/ 3155 h 3561"/>
              <a:gd name="T16" fmla="*/ 1837 w 3175"/>
              <a:gd name="T17" fmla="*/ 3469 h 3561"/>
              <a:gd name="T18" fmla="*/ 1338 w 3175"/>
              <a:gd name="T19" fmla="*/ 3469 h 3561"/>
              <a:gd name="T20" fmla="*/ 794 w 3175"/>
              <a:gd name="T21" fmla="*/ 3155 h 3561"/>
              <a:gd name="T22" fmla="*/ 250 w 3175"/>
              <a:gd name="T23" fmla="*/ 2841 h 3561"/>
              <a:gd name="T24" fmla="*/ 0 w 3175"/>
              <a:gd name="T25" fmla="*/ 2408 h 3561"/>
              <a:gd name="T26" fmla="*/ 0 w 3175"/>
              <a:gd name="T27" fmla="*/ 1781 h 3561"/>
              <a:gd name="T28" fmla="*/ 0 w 3175"/>
              <a:gd name="T29" fmla="*/ 1153 h 3561"/>
              <a:gd name="T30" fmla="*/ 250 w 3175"/>
              <a:gd name="T31" fmla="*/ 720 h 3561"/>
              <a:gd name="T32" fmla="*/ 794 w 3175"/>
              <a:gd name="T33" fmla="*/ 406 h 3561"/>
              <a:gd name="T34" fmla="*/ 1338 w 3175"/>
              <a:gd name="T35" fmla="*/ 92 h 3561"/>
              <a:gd name="T36" fmla="*/ 1837 w 3175"/>
              <a:gd name="T37" fmla="*/ 92 h 3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75" h="3561">
                <a:moveTo>
                  <a:pt x="1837" y="92"/>
                </a:moveTo>
                <a:lnTo>
                  <a:pt x="2381" y="406"/>
                </a:lnTo>
                <a:lnTo>
                  <a:pt x="2925" y="720"/>
                </a:lnTo>
                <a:cubicBezTo>
                  <a:pt x="3084" y="812"/>
                  <a:pt x="3175" y="969"/>
                  <a:pt x="3175" y="1153"/>
                </a:cubicBezTo>
                <a:lnTo>
                  <a:pt x="3175" y="1781"/>
                </a:lnTo>
                <a:lnTo>
                  <a:pt x="3175" y="2408"/>
                </a:lnTo>
                <a:cubicBezTo>
                  <a:pt x="3175" y="2592"/>
                  <a:pt x="3084" y="2750"/>
                  <a:pt x="2925" y="2841"/>
                </a:cubicBezTo>
                <a:lnTo>
                  <a:pt x="2381" y="3155"/>
                </a:lnTo>
                <a:lnTo>
                  <a:pt x="1837" y="3469"/>
                </a:lnTo>
                <a:cubicBezTo>
                  <a:pt x="1678" y="3561"/>
                  <a:pt x="1496" y="3561"/>
                  <a:pt x="1338" y="3469"/>
                </a:cubicBezTo>
                <a:lnTo>
                  <a:pt x="794" y="3155"/>
                </a:lnTo>
                <a:lnTo>
                  <a:pt x="250" y="2841"/>
                </a:lnTo>
                <a:cubicBezTo>
                  <a:pt x="91" y="2750"/>
                  <a:pt x="0" y="2592"/>
                  <a:pt x="0" y="2408"/>
                </a:cubicBezTo>
                <a:lnTo>
                  <a:pt x="0" y="1781"/>
                </a:lnTo>
                <a:lnTo>
                  <a:pt x="0" y="1153"/>
                </a:lnTo>
                <a:cubicBezTo>
                  <a:pt x="0" y="969"/>
                  <a:pt x="91" y="812"/>
                  <a:pt x="250" y="720"/>
                </a:cubicBezTo>
                <a:lnTo>
                  <a:pt x="794" y="406"/>
                </a:lnTo>
                <a:lnTo>
                  <a:pt x="1338" y="92"/>
                </a:lnTo>
                <a:cubicBezTo>
                  <a:pt x="1496" y="0"/>
                  <a:pt x="1678" y="0"/>
                  <a:pt x="1837" y="92"/>
                </a:cubicBezTo>
                <a:close/>
              </a:path>
            </a:pathLst>
          </a:custGeom>
          <a:solidFill>
            <a:schemeClr val="accent3"/>
          </a:solidFill>
          <a:ln w="25400">
            <a:gradFill flip="none" rotWithShape="1">
              <a:gsLst>
                <a:gs pos="0">
                  <a:srgbClr val="CFCFCF"/>
                </a:gs>
                <a:gs pos="100000">
                  <a:schemeClr val="bg1"/>
                </a:gs>
              </a:gsLst>
              <a:lin ang="2700000" scaled="1"/>
              <a:tileRect/>
            </a:gradFill>
          </a:ln>
          <a:effectLst>
            <a:innerShdw blurRad="1016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8" name="Freeform 5"/>
          <p:cNvSpPr/>
          <p:nvPr/>
        </p:nvSpPr>
        <p:spPr bwMode="auto">
          <a:xfrm>
            <a:off x="3227830" y="598147"/>
            <a:ext cx="827648" cy="928002"/>
          </a:xfrm>
          <a:custGeom>
            <a:avLst/>
            <a:gdLst>
              <a:gd name="T0" fmla="*/ 1837 w 3175"/>
              <a:gd name="T1" fmla="*/ 92 h 3561"/>
              <a:gd name="T2" fmla="*/ 2381 w 3175"/>
              <a:gd name="T3" fmla="*/ 406 h 3561"/>
              <a:gd name="T4" fmla="*/ 2925 w 3175"/>
              <a:gd name="T5" fmla="*/ 720 h 3561"/>
              <a:gd name="T6" fmla="*/ 3175 w 3175"/>
              <a:gd name="T7" fmla="*/ 1153 h 3561"/>
              <a:gd name="T8" fmla="*/ 3175 w 3175"/>
              <a:gd name="T9" fmla="*/ 1781 h 3561"/>
              <a:gd name="T10" fmla="*/ 3175 w 3175"/>
              <a:gd name="T11" fmla="*/ 2408 h 3561"/>
              <a:gd name="T12" fmla="*/ 2925 w 3175"/>
              <a:gd name="T13" fmla="*/ 2841 h 3561"/>
              <a:gd name="T14" fmla="*/ 2381 w 3175"/>
              <a:gd name="T15" fmla="*/ 3155 h 3561"/>
              <a:gd name="T16" fmla="*/ 1837 w 3175"/>
              <a:gd name="T17" fmla="*/ 3469 h 3561"/>
              <a:gd name="T18" fmla="*/ 1338 w 3175"/>
              <a:gd name="T19" fmla="*/ 3469 h 3561"/>
              <a:gd name="T20" fmla="*/ 794 w 3175"/>
              <a:gd name="T21" fmla="*/ 3155 h 3561"/>
              <a:gd name="T22" fmla="*/ 250 w 3175"/>
              <a:gd name="T23" fmla="*/ 2841 h 3561"/>
              <a:gd name="T24" fmla="*/ 0 w 3175"/>
              <a:gd name="T25" fmla="*/ 2408 h 3561"/>
              <a:gd name="T26" fmla="*/ 0 w 3175"/>
              <a:gd name="T27" fmla="*/ 1781 h 3561"/>
              <a:gd name="T28" fmla="*/ 0 w 3175"/>
              <a:gd name="T29" fmla="*/ 1153 h 3561"/>
              <a:gd name="T30" fmla="*/ 250 w 3175"/>
              <a:gd name="T31" fmla="*/ 720 h 3561"/>
              <a:gd name="T32" fmla="*/ 794 w 3175"/>
              <a:gd name="T33" fmla="*/ 406 h 3561"/>
              <a:gd name="T34" fmla="*/ 1338 w 3175"/>
              <a:gd name="T35" fmla="*/ 92 h 3561"/>
              <a:gd name="T36" fmla="*/ 1837 w 3175"/>
              <a:gd name="T37" fmla="*/ 92 h 3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75" h="3561">
                <a:moveTo>
                  <a:pt x="1837" y="92"/>
                </a:moveTo>
                <a:lnTo>
                  <a:pt x="2381" y="406"/>
                </a:lnTo>
                <a:lnTo>
                  <a:pt x="2925" y="720"/>
                </a:lnTo>
                <a:cubicBezTo>
                  <a:pt x="3084" y="812"/>
                  <a:pt x="3175" y="969"/>
                  <a:pt x="3175" y="1153"/>
                </a:cubicBezTo>
                <a:lnTo>
                  <a:pt x="3175" y="1781"/>
                </a:lnTo>
                <a:lnTo>
                  <a:pt x="3175" y="2408"/>
                </a:lnTo>
                <a:cubicBezTo>
                  <a:pt x="3175" y="2592"/>
                  <a:pt x="3084" y="2750"/>
                  <a:pt x="2925" y="2841"/>
                </a:cubicBezTo>
                <a:lnTo>
                  <a:pt x="2381" y="3155"/>
                </a:lnTo>
                <a:lnTo>
                  <a:pt x="1837" y="3469"/>
                </a:lnTo>
                <a:cubicBezTo>
                  <a:pt x="1678" y="3561"/>
                  <a:pt x="1496" y="3561"/>
                  <a:pt x="1338" y="3469"/>
                </a:cubicBezTo>
                <a:lnTo>
                  <a:pt x="794" y="3155"/>
                </a:lnTo>
                <a:lnTo>
                  <a:pt x="250" y="2841"/>
                </a:lnTo>
                <a:cubicBezTo>
                  <a:pt x="91" y="2750"/>
                  <a:pt x="0" y="2592"/>
                  <a:pt x="0" y="2408"/>
                </a:cubicBezTo>
                <a:lnTo>
                  <a:pt x="0" y="1781"/>
                </a:lnTo>
                <a:lnTo>
                  <a:pt x="0" y="1153"/>
                </a:lnTo>
                <a:cubicBezTo>
                  <a:pt x="0" y="969"/>
                  <a:pt x="91" y="812"/>
                  <a:pt x="250" y="720"/>
                </a:cubicBezTo>
                <a:lnTo>
                  <a:pt x="794" y="406"/>
                </a:lnTo>
                <a:lnTo>
                  <a:pt x="1338" y="92"/>
                </a:lnTo>
                <a:cubicBezTo>
                  <a:pt x="1496" y="0"/>
                  <a:pt x="1678" y="0"/>
                  <a:pt x="1837" y="92"/>
                </a:cubicBezTo>
                <a:close/>
              </a:path>
            </a:pathLst>
          </a:custGeom>
          <a:solidFill>
            <a:schemeClr val="accent1"/>
          </a:solidFill>
          <a:ln w="25400">
            <a:gradFill flip="none" rotWithShape="1">
              <a:gsLst>
                <a:gs pos="0">
                  <a:srgbClr val="CFCFCF"/>
                </a:gs>
                <a:gs pos="100000">
                  <a:schemeClr val="bg1"/>
                </a:gs>
              </a:gsLst>
              <a:lin ang="2700000" scaled="1"/>
              <a:tileRect/>
            </a:gradFill>
          </a:ln>
          <a:effectLst>
            <a:innerShdw blurRad="1016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Freeform 5"/>
          <p:cNvSpPr/>
          <p:nvPr/>
        </p:nvSpPr>
        <p:spPr bwMode="auto">
          <a:xfrm>
            <a:off x="4054843" y="1740532"/>
            <a:ext cx="827648" cy="928002"/>
          </a:xfrm>
          <a:custGeom>
            <a:avLst/>
            <a:gdLst>
              <a:gd name="T0" fmla="*/ 1837 w 3175"/>
              <a:gd name="T1" fmla="*/ 92 h 3561"/>
              <a:gd name="T2" fmla="*/ 2381 w 3175"/>
              <a:gd name="T3" fmla="*/ 406 h 3561"/>
              <a:gd name="T4" fmla="*/ 2925 w 3175"/>
              <a:gd name="T5" fmla="*/ 720 h 3561"/>
              <a:gd name="T6" fmla="*/ 3175 w 3175"/>
              <a:gd name="T7" fmla="*/ 1153 h 3561"/>
              <a:gd name="T8" fmla="*/ 3175 w 3175"/>
              <a:gd name="T9" fmla="*/ 1781 h 3561"/>
              <a:gd name="T10" fmla="*/ 3175 w 3175"/>
              <a:gd name="T11" fmla="*/ 2408 h 3561"/>
              <a:gd name="T12" fmla="*/ 2925 w 3175"/>
              <a:gd name="T13" fmla="*/ 2841 h 3561"/>
              <a:gd name="T14" fmla="*/ 2381 w 3175"/>
              <a:gd name="T15" fmla="*/ 3155 h 3561"/>
              <a:gd name="T16" fmla="*/ 1837 w 3175"/>
              <a:gd name="T17" fmla="*/ 3469 h 3561"/>
              <a:gd name="T18" fmla="*/ 1338 w 3175"/>
              <a:gd name="T19" fmla="*/ 3469 h 3561"/>
              <a:gd name="T20" fmla="*/ 794 w 3175"/>
              <a:gd name="T21" fmla="*/ 3155 h 3561"/>
              <a:gd name="T22" fmla="*/ 250 w 3175"/>
              <a:gd name="T23" fmla="*/ 2841 h 3561"/>
              <a:gd name="T24" fmla="*/ 0 w 3175"/>
              <a:gd name="T25" fmla="*/ 2408 h 3561"/>
              <a:gd name="T26" fmla="*/ 0 w 3175"/>
              <a:gd name="T27" fmla="*/ 1781 h 3561"/>
              <a:gd name="T28" fmla="*/ 0 w 3175"/>
              <a:gd name="T29" fmla="*/ 1153 h 3561"/>
              <a:gd name="T30" fmla="*/ 250 w 3175"/>
              <a:gd name="T31" fmla="*/ 720 h 3561"/>
              <a:gd name="T32" fmla="*/ 794 w 3175"/>
              <a:gd name="T33" fmla="*/ 406 h 3561"/>
              <a:gd name="T34" fmla="*/ 1338 w 3175"/>
              <a:gd name="T35" fmla="*/ 92 h 3561"/>
              <a:gd name="T36" fmla="*/ 1837 w 3175"/>
              <a:gd name="T37" fmla="*/ 92 h 3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75" h="3561">
                <a:moveTo>
                  <a:pt x="1837" y="92"/>
                </a:moveTo>
                <a:lnTo>
                  <a:pt x="2381" y="406"/>
                </a:lnTo>
                <a:lnTo>
                  <a:pt x="2925" y="720"/>
                </a:lnTo>
                <a:cubicBezTo>
                  <a:pt x="3084" y="812"/>
                  <a:pt x="3175" y="969"/>
                  <a:pt x="3175" y="1153"/>
                </a:cubicBezTo>
                <a:lnTo>
                  <a:pt x="3175" y="1781"/>
                </a:lnTo>
                <a:lnTo>
                  <a:pt x="3175" y="2408"/>
                </a:lnTo>
                <a:cubicBezTo>
                  <a:pt x="3175" y="2592"/>
                  <a:pt x="3084" y="2750"/>
                  <a:pt x="2925" y="2841"/>
                </a:cubicBezTo>
                <a:lnTo>
                  <a:pt x="2381" y="3155"/>
                </a:lnTo>
                <a:lnTo>
                  <a:pt x="1837" y="3469"/>
                </a:lnTo>
                <a:cubicBezTo>
                  <a:pt x="1678" y="3561"/>
                  <a:pt x="1496" y="3561"/>
                  <a:pt x="1338" y="3469"/>
                </a:cubicBezTo>
                <a:lnTo>
                  <a:pt x="794" y="3155"/>
                </a:lnTo>
                <a:lnTo>
                  <a:pt x="250" y="2841"/>
                </a:lnTo>
                <a:cubicBezTo>
                  <a:pt x="91" y="2750"/>
                  <a:pt x="0" y="2592"/>
                  <a:pt x="0" y="2408"/>
                </a:cubicBezTo>
                <a:lnTo>
                  <a:pt x="0" y="1781"/>
                </a:lnTo>
                <a:lnTo>
                  <a:pt x="0" y="1153"/>
                </a:lnTo>
                <a:cubicBezTo>
                  <a:pt x="0" y="969"/>
                  <a:pt x="91" y="812"/>
                  <a:pt x="250" y="720"/>
                </a:cubicBezTo>
                <a:lnTo>
                  <a:pt x="794" y="406"/>
                </a:lnTo>
                <a:lnTo>
                  <a:pt x="1338" y="92"/>
                </a:lnTo>
                <a:cubicBezTo>
                  <a:pt x="1496" y="0"/>
                  <a:pt x="1678" y="0"/>
                  <a:pt x="1837" y="92"/>
                </a:cubicBezTo>
                <a:close/>
              </a:path>
            </a:pathLst>
          </a:custGeom>
          <a:solidFill>
            <a:schemeClr val="accent2"/>
          </a:solidFill>
          <a:ln w="25400">
            <a:gradFill flip="none" rotWithShape="1">
              <a:gsLst>
                <a:gs pos="0">
                  <a:srgbClr val="CFCFCF"/>
                </a:gs>
                <a:gs pos="100000">
                  <a:schemeClr val="bg1"/>
                </a:gs>
              </a:gsLst>
              <a:lin ang="2700000" scaled="1"/>
              <a:tileRect/>
            </a:gradFill>
          </a:ln>
          <a:effectLst>
            <a:innerShdw blurRad="1016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Freeform 5"/>
          <p:cNvSpPr/>
          <p:nvPr/>
        </p:nvSpPr>
        <p:spPr bwMode="auto">
          <a:xfrm>
            <a:off x="3686300" y="3042302"/>
            <a:ext cx="827648" cy="928002"/>
          </a:xfrm>
          <a:custGeom>
            <a:avLst/>
            <a:gdLst>
              <a:gd name="T0" fmla="*/ 1837 w 3175"/>
              <a:gd name="T1" fmla="*/ 92 h 3561"/>
              <a:gd name="T2" fmla="*/ 2381 w 3175"/>
              <a:gd name="T3" fmla="*/ 406 h 3561"/>
              <a:gd name="T4" fmla="*/ 2925 w 3175"/>
              <a:gd name="T5" fmla="*/ 720 h 3561"/>
              <a:gd name="T6" fmla="*/ 3175 w 3175"/>
              <a:gd name="T7" fmla="*/ 1153 h 3561"/>
              <a:gd name="T8" fmla="*/ 3175 w 3175"/>
              <a:gd name="T9" fmla="*/ 1781 h 3561"/>
              <a:gd name="T10" fmla="*/ 3175 w 3175"/>
              <a:gd name="T11" fmla="*/ 2408 h 3561"/>
              <a:gd name="T12" fmla="*/ 2925 w 3175"/>
              <a:gd name="T13" fmla="*/ 2841 h 3561"/>
              <a:gd name="T14" fmla="*/ 2381 w 3175"/>
              <a:gd name="T15" fmla="*/ 3155 h 3561"/>
              <a:gd name="T16" fmla="*/ 1837 w 3175"/>
              <a:gd name="T17" fmla="*/ 3469 h 3561"/>
              <a:gd name="T18" fmla="*/ 1338 w 3175"/>
              <a:gd name="T19" fmla="*/ 3469 h 3561"/>
              <a:gd name="T20" fmla="*/ 794 w 3175"/>
              <a:gd name="T21" fmla="*/ 3155 h 3561"/>
              <a:gd name="T22" fmla="*/ 250 w 3175"/>
              <a:gd name="T23" fmla="*/ 2841 h 3561"/>
              <a:gd name="T24" fmla="*/ 0 w 3175"/>
              <a:gd name="T25" fmla="*/ 2408 h 3561"/>
              <a:gd name="T26" fmla="*/ 0 w 3175"/>
              <a:gd name="T27" fmla="*/ 1781 h 3561"/>
              <a:gd name="T28" fmla="*/ 0 w 3175"/>
              <a:gd name="T29" fmla="*/ 1153 h 3561"/>
              <a:gd name="T30" fmla="*/ 250 w 3175"/>
              <a:gd name="T31" fmla="*/ 720 h 3561"/>
              <a:gd name="T32" fmla="*/ 794 w 3175"/>
              <a:gd name="T33" fmla="*/ 406 h 3561"/>
              <a:gd name="T34" fmla="*/ 1338 w 3175"/>
              <a:gd name="T35" fmla="*/ 92 h 3561"/>
              <a:gd name="T36" fmla="*/ 1837 w 3175"/>
              <a:gd name="T37" fmla="*/ 92 h 3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75" h="3561">
                <a:moveTo>
                  <a:pt x="1837" y="92"/>
                </a:moveTo>
                <a:lnTo>
                  <a:pt x="2381" y="406"/>
                </a:lnTo>
                <a:lnTo>
                  <a:pt x="2925" y="720"/>
                </a:lnTo>
                <a:cubicBezTo>
                  <a:pt x="3084" y="812"/>
                  <a:pt x="3175" y="969"/>
                  <a:pt x="3175" y="1153"/>
                </a:cubicBezTo>
                <a:lnTo>
                  <a:pt x="3175" y="1781"/>
                </a:lnTo>
                <a:lnTo>
                  <a:pt x="3175" y="2408"/>
                </a:lnTo>
                <a:cubicBezTo>
                  <a:pt x="3175" y="2592"/>
                  <a:pt x="3084" y="2750"/>
                  <a:pt x="2925" y="2841"/>
                </a:cubicBezTo>
                <a:lnTo>
                  <a:pt x="2381" y="3155"/>
                </a:lnTo>
                <a:lnTo>
                  <a:pt x="1837" y="3469"/>
                </a:lnTo>
                <a:cubicBezTo>
                  <a:pt x="1678" y="3561"/>
                  <a:pt x="1496" y="3561"/>
                  <a:pt x="1338" y="3469"/>
                </a:cubicBezTo>
                <a:lnTo>
                  <a:pt x="794" y="3155"/>
                </a:lnTo>
                <a:lnTo>
                  <a:pt x="250" y="2841"/>
                </a:lnTo>
                <a:cubicBezTo>
                  <a:pt x="91" y="2750"/>
                  <a:pt x="0" y="2592"/>
                  <a:pt x="0" y="2408"/>
                </a:cubicBezTo>
                <a:lnTo>
                  <a:pt x="0" y="1781"/>
                </a:lnTo>
                <a:lnTo>
                  <a:pt x="0" y="1153"/>
                </a:lnTo>
                <a:cubicBezTo>
                  <a:pt x="0" y="969"/>
                  <a:pt x="91" y="812"/>
                  <a:pt x="250" y="720"/>
                </a:cubicBezTo>
                <a:lnTo>
                  <a:pt x="794" y="406"/>
                </a:lnTo>
                <a:lnTo>
                  <a:pt x="1338" y="92"/>
                </a:lnTo>
                <a:cubicBezTo>
                  <a:pt x="1496" y="0"/>
                  <a:pt x="1678" y="0"/>
                  <a:pt x="1837" y="92"/>
                </a:cubicBezTo>
                <a:close/>
              </a:path>
            </a:pathLst>
          </a:custGeom>
          <a:solidFill>
            <a:schemeClr val="accent3"/>
          </a:solidFill>
          <a:ln w="25400">
            <a:gradFill flip="none" rotWithShape="1">
              <a:gsLst>
                <a:gs pos="0">
                  <a:srgbClr val="CFCFCF"/>
                </a:gs>
                <a:gs pos="100000">
                  <a:schemeClr val="bg1"/>
                </a:gs>
              </a:gsLst>
              <a:lin ang="2700000" scaled="1"/>
              <a:tileRect/>
            </a:gradFill>
          </a:ln>
          <a:effectLst>
            <a:innerShdw blurRad="1016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40"/>
          <p:cNvSpPr/>
          <p:nvPr/>
        </p:nvSpPr>
        <p:spPr>
          <a:xfrm>
            <a:off x="4142135" y="829414"/>
            <a:ext cx="2948305" cy="460375"/>
          </a:xfrm>
          <a:prstGeom prst="rect">
            <a:avLst/>
          </a:prstGeom>
        </p:spPr>
        <p:txBody>
          <a:bodyPr wrap="square">
            <a:spAutoFit/>
          </a:bodyPr>
          <a:lstStyle/>
          <a:p>
            <a:pPr algn="ctr"/>
            <a:r>
              <a:rPr lang="zh-CN" altLang="en-US" sz="1600" b="1">
                <a:latin typeface="微软雅黑" panose="020B0503020204020204" pitchFamily="34" charset="-122"/>
                <a:ea typeface="微软雅黑" panose="020B0503020204020204" pitchFamily="34" charset="-122"/>
                <a:cs typeface="微软雅黑" panose="020B0503020204020204" pitchFamily="34" charset="-122"/>
                <a:sym typeface="+mn-ea"/>
              </a:rPr>
              <a:t>中国驰名商标</a:t>
            </a: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400">
                <a:latin typeface="微软雅黑" panose="020B0503020204020204" pitchFamily="34" charset="-122"/>
                <a:ea typeface="微软雅黑" panose="020B0503020204020204" pitchFamily="34" charset="-122"/>
                <a:cs typeface="微软雅黑" panose="020B0503020204020204" pitchFamily="34" charset="-122"/>
                <a:sym typeface="+mn-ea"/>
              </a:rPr>
              <a:t>奖</a:t>
            </a:r>
            <a:r>
              <a:rPr lang="en-US" altLang="zh-CN" sz="2400">
                <a:latin typeface="微软雅黑" panose="020B0503020204020204" pitchFamily="34" charset="-122"/>
                <a:ea typeface="微软雅黑" panose="020B0503020204020204" pitchFamily="34" charset="-122"/>
                <a:cs typeface="微软雅黑" panose="020B0503020204020204" pitchFamily="34" charset="-122"/>
                <a:sym typeface="+mn-ea"/>
              </a:rPr>
              <a:t>30</a:t>
            </a:r>
            <a:r>
              <a:rPr lang="zh-CN" altLang="en-US" sz="2400">
                <a:latin typeface="微软雅黑" panose="020B0503020204020204" pitchFamily="34" charset="-122"/>
                <a:ea typeface="微软雅黑" panose="020B0503020204020204" pitchFamily="34" charset="-122"/>
                <a:cs typeface="微软雅黑" panose="020B0503020204020204" pitchFamily="34" charset="-122"/>
                <a:sym typeface="+mn-ea"/>
              </a:rPr>
              <a:t>万</a:t>
            </a:r>
            <a:endPar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42" name="矩形 41"/>
          <p:cNvSpPr/>
          <p:nvPr/>
        </p:nvSpPr>
        <p:spPr>
          <a:xfrm>
            <a:off x="4882545" y="2005434"/>
            <a:ext cx="3352800" cy="460375"/>
          </a:xfrm>
          <a:prstGeom prst="rect">
            <a:avLst/>
          </a:prstGeom>
        </p:spPr>
        <p:txBody>
          <a:bodyPr wrap="square">
            <a:spAutoFit/>
          </a:bodyPr>
          <a:lstStyle/>
          <a:p>
            <a:pPr algn="ctr"/>
            <a:r>
              <a:rPr lang="zh-CN" altLang="en-US" sz="1600" b="1">
                <a:latin typeface="微软雅黑" panose="020B0503020204020204" pitchFamily="34" charset="-122"/>
                <a:ea typeface="微软雅黑" panose="020B0503020204020204" pitchFamily="34" charset="-122"/>
                <a:sym typeface="+mn-ea"/>
              </a:rPr>
              <a:t>省商标品牌示范企业</a:t>
            </a:r>
            <a:r>
              <a:rPr lang="zh-CN" altLang="en-US" sz="1600">
                <a:latin typeface="微软雅黑" panose="020B0503020204020204" pitchFamily="34" charset="-122"/>
                <a:ea typeface="微软雅黑" panose="020B0503020204020204" pitchFamily="34" charset="-122"/>
                <a:sym typeface="+mn-ea"/>
              </a:rPr>
              <a:t>   </a:t>
            </a:r>
            <a:r>
              <a:rPr lang="zh-CN" altLang="en-US" sz="2400">
                <a:latin typeface="微软雅黑" panose="020B0503020204020204" pitchFamily="34" charset="-122"/>
                <a:ea typeface="微软雅黑" panose="020B0503020204020204" pitchFamily="34" charset="-122"/>
                <a:cs typeface="微软雅黑" panose="020B0503020204020204" pitchFamily="34" charset="-122"/>
                <a:sym typeface="+mn-ea"/>
              </a:rPr>
              <a:t>奖</a:t>
            </a:r>
            <a:r>
              <a:rPr lang="en-US" altLang="zh-CN" sz="2400">
                <a:latin typeface="微软雅黑" panose="020B0503020204020204" pitchFamily="34" charset="-122"/>
                <a:ea typeface="微软雅黑" panose="020B0503020204020204" pitchFamily="34" charset="-122"/>
                <a:sym typeface="+mn-ea"/>
              </a:rPr>
              <a:t>10</a:t>
            </a:r>
            <a:r>
              <a:rPr lang="zh-CN" altLang="en-US" sz="2400">
                <a:latin typeface="微软雅黑" panose="020B0503020204020204" pitchFamily="34" charset="-122"/>
                <a:ea typeface="微软雅黑" panose="020B0503020204020204" pitchFamily="34" charset="-122"/>
                <a:sym typeface="+mn-ea"/>
              </a:rPr>
              <a:t>万</a:t>
            </a:r>
            <a:endParaRPr lang="zh-CN" altLang="en-US" sz="2400" dirty="0">
              <a:latin typeface="微软雅黑" panose="020B0503020204020204" pitchFamily="34" charset="-122"/>
              <a:ea typeface="微软雅黑" panose="020B0503020204020204" pitchFamily="34" charset="-122"/>
              <a:sym typeface="+mn-ea"/>
            </a:endParaRPr>
          </a:p>
        </p:txBody>
      </p:sp>
      <p:sp>
        <p:nvSpPr>
          <p:cNvPr id="43" name="矩形 42"/>
          <p:cNvSpPr/>
          <p:nvPr/>
        </p:nvSpPr>
        <p:spPr>
          <a:xfrm>
            <a:off x="4513610" y="3251939"/>
            <a:ext cx="4058285" cy="460375"/>
          </a:xfrm>
          <a:prstGeom prst="rect">
            <a:avLst/>
          </a:prstGeom>
        </p:spPr>
        <p:txBody>
          <a:bodyPr wrap="square">
            <a:spAutoFit/>
          </a:bodyPr>
          <a:lstStyle/>
          <a:p>
            <a:pPr algn="ctr"/>
            <a:r>
              <a:rPr lang="zh-CN" altLang="en-US" sz="1600" b="1">
                <a:latin typeface="微软雅黑" panose="020B0503020204020204" pitchFamily="34" charset="-122"/>
                <a:ea typeface="微软雅黑" panose="020B0503020204020204" pitchFamily="34" charset="-122"/>
                <a:sym typeface="+mn-ea"/>
              </a:rPr>
              <a:t>省专业商标品牌基地骨干企业</a:t>
            </a:r>
            <a:r>
              <a:rPr lang="zh-CN" altLang="en-US" sz="1600">
                <a:latin typeface="微软雅黑" panose="020B0503020204020204" pitchFamily="34" charset="-122"/>
                <a:ea typeface="微软雅黑" panose="020B0503020204020204" pitchFamily="34" charset="-122"/>
                <a:sym typeface="+mn-ea"/>
              </a:rPr>
              <a:t>   </a:t>
            </a:r>
            <a:r>
              <a:rPr lang="zh-CN" altLang="en-US" sz="2400">
                <a:latin typeface="微软雅黑" panose="020B0503020204020204" pitchFamily="34" charset="-122"/>
                <a:ea typeface="微软雅黑" panose="020B0503020204020204" pitchFamily="34" charset="-122"/>
                <a:cs typeface="微软雅黑" panose="020B0503020204020204" pitchFamily="34" charset="-122"/>
                <a:sym typeface="+mn-ea"/>
              </a:rPr>
              <a:t>奖</a:t>
            </a:r>
            <a:r>
              <a:rPr lang="en-US" altLang="zh-CN" sz="2400">
                <a:latin typeface="微软雅黑" panose="020B0503020204020204" pitchFamily="34" charset="-122"/>
                <a:ea typeface="微软雅黑" panose="020B0503020204020204" pitchFamily="34" charset="-122"/>
                <a:sym typeface="+mn-ea"/>
              </a:rPr>
              <a:t>5</a:t>
            </a:r>
            <a:r>
              <a:rPr lang="zh-CN" altLang="en-US" sz="2400">
                <a:latin typeface="微软雅黑" panose="020B0503020204020204" pitchFamily="34" charset="-122"/>
                <a:ea typeface="微软雅黑" panose="020B0503020204020204" pitchFamily="34" charset="-122"/>
                <a:sym typeface="+mn-ea"/>
              </a:rPr>
              <a:t>万</a:t>
            </a:r>
            <a:endParaRPr lang="zh-CN" altLang="en-US" sz="2400" dirty="0">
              <a:latin typeface="微软雅黑" panose="020B0503020204020204" pitchFamily="34" charset="-122"/>
              <a:ea typeface="微软雅黑" panose="020B0503020204020204" pitchFamily="34" charset="-122"/>
              <a:sym typeface="+mn-ea"/>
            </a:endParaRPr>
          </a:p>
        </p:txBody>
      </p:sp>
      <p:sp>
        <p:nvSpPr>
          <p:cNvPr id="44" name="Freeform 9"/>
          <p:cNvSpPr>
            <a:spLocks noEditPoints="1"/>
          </p:cNvSpPr>
          <p:nvPr/>
        </p:nvSpPr>
        <p:spPr bwMode="auto">
          <a:xfrm>
            <a:off x="3433902" y="885132"/>
            <a:ext cx="444714" cy="354033"/>
          </a:xfrm>
          <a:custGeom>
            <a:avLst/>
            <a:gdLst>
              <a:gd name="T0" fmla="*/ 54 w 159"/>
              <a:gd name="T1" fmla="*/ 126 h 128"/>
              <a:gd name="T2" fmla="*/ 57 w 159"/>
              <a:gd name="T3" fmla="*/ 127 h 128"/>
              <a:gd name="T4" fmla="*/ 81 w 159"/>
              <a:gd name="T5" fmla="*/ 105 h 128"/>
              <a:gd name="T6" fmla="*/ 54 w 159"/>
              <a:gd name="T7" fmla="*/ 91 h 128"/>
              <a:gd name="T8" fmla="*/ 54 w 159"/>
              <a:gd name="T9" fmla="*/ 126 h 128"/>
              <a:gd name="T10" fmla="*/ 154 w 159"/>
              <a:gd name="T11" fmla="*/ 1 h 128"/>
              <a:gd name="T12" fmla="*/ 3 w 159"/>
              <a:gd name="T13" fmla="*/ 54 h 128"/>
              <a:gd name="T14" fmla="*/ 2 w 159"/>
              <a:gd name="T15" fmla="*/ 58 h 128"/>
              <a:gd name="T16" fmla="*/ 35 w 159"/>
              <a:gd name="T17" fmla="*/ 71 h 128"/>
              <a:gd name="T18" fmla="*/ 35 w 159"/>
              <a:gd name="T19" fmla="*/ 71 h 128"/>
              <a:gd name="T20" fmla="*/ 54 w 159"/>
              <a:gd name="T21" fmla="*/ 79 h 128"/>
              <a:gd name="T22" fmla="*/ 148 w 159"/>
              <a:gd name="T23" fmla="*/ 10 h 128"/>
              <a:gd name="T24" fmla="*/ 150 w 159"/>
              <a:gd name="T25" fmla="*/ 12 h 128"/>
              <a:gd name="T26" fmla="*/ 83 w 159"/>
              <a:gd name="T27" fmla="*/ 85 h 128"/>
              <a:gd name="T28" fmla="*/ 83 w 159"/>
              <a:gd name="T29" fmla="*/ 85 h 128"/>
              <a:gd name="T30" fmla="*/ 79 w 159"/>
              <a:gd name="T31" fmla="*/ 89 h 128"/>
              <a:gd name="T32" fmla="*/ 84 w 159"/>
              <a:gd name="T33" fmla="*/ 92 h 128"/>
              <a:gd name="T34" fmla="*/ 84 w 159"/>
              <a:gd name="T35" fmla="*/ 92 h 128"/>
              <a:gd name="T36" fmla="*/ 127 w 159"/>
              <a:gd name="T37" fmla="*/ 115 h 128"/>
              <a:gd name="T38" fmla="*/ 133 w 159"/>
              <a:gd name="T39" fmla="*/ 112 h 128"/>
              <a:gd name="T40" fmla="*/ 158 w 159"/>
              <a:gd name="T41" fmla="*/ 5 h 128"/>
              <a:gd name="T42" fmla="*/ 154 w 159"/>
              <a:gd name="T43" fmla="*/ 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9" h="128">
                <a:moveTo>
                  <a:pt x="54" y="126"/>
                </a:moveTo>
                <a:cubicBezTo>
                  <a:pt x="54" y="128"/>
                  <a:pt x="55" y="128"/>
                  <a:pt x="57" y="127"/>
                </a:cubicBezTo>
                <a:cubicBezTo>
                  <a:pt x="59" y="125"/>
                  <a:pt x="81" y="105"/>
                  <a:pt x="81" y="105"/>
                </a:cubicBezTo>
                <a:cubicBezTo>
                  <a:pt x="54" y="91"/>
                  <a:pt x="54" y="91"/>
                  <a:pt x="54" y="91"/>
                </a:cubicBezTo>
                <a:cubicBezTo>
                  <a:pt x="54" y="126"/>
                  <a:pt x="54" y="126"/>
                  <a:pt x="54" y="126"/>
                </a:cubicBezTo>
                <a:close/>
                <a:moveTo>
                  <a:pt x="154" y="1"/>
                </a:moveTo>
                <a:cubicBezTo>
                  <a:pt x="151" y="2"/>
                  <a:pt x="5" y="53"/>
                  <a:pt x="3" y="54"/>
                </a:cubicBezTo>
                <a:cubicBezTo>
                  <a:pt x="0" y="55"/>
                  <a:pt x="0" y="57"/>
                  <a:pt x="2" y="58"/>
                </a:cubicBezTo>
                <a:cubicBezTo>
                  <a:pt x="6" y="60"/>
                  <a:pt x="35" y="71"/>
                  <a:pt x="35" y="71"/>
                </a:cubicBezTo>
                <a:cubicBezTo>
                  <a:pt x="35" y="71"/>
                  <a:pt x="35" y="71"/>
                  <a:pt x="35" y="71"/>
                </a:cubicBezTo>
                <a:cubicBezTo>
                  <a:pt x="54" y="79"/>
                  <a:pt x="54" y="79"/>
                  <a:pt x="54" y="79"/>
                </a:cubicBezTo>
                <a:cubicBezTo>
                  <a:pt x="54" y="79"/>
                  <a:pt x="147" y="11"/>
                  <a:pt x="148" y="10"/>
                </a:cubicBezTo>
                <a:cubicBezTo>
                  <a:pt x="150" y="9"/>
                  <a:pt x="151" y="11"/>
                  <a:pt x="150" y="12"/>
                </a:cubicBezTo>
                <a:cubicBezTo>
                  <a:pt x="149" y="13"/>
                  <a:pt x="83" y="85"/>
                  <a:pt x="83" y="85"/>
                </a:cubicBezTo>
                <a:cubicBezTo>
                  <a:pt x="83" y="85"/>
                  <a:pt x="83" y="85"/>
                  <a:pt x="83" y="85"/>
                </a:cubicBezTo>
                <a:cubicBezTo>
                  <a:pt x="79" y="89"/>
                  <a:pt x="79" y="89"/>
                  <a:pt x="79" y="89"/>
                </a:cubicBezTo>
                <a:cubicBezTo>
                  <a:pt x="84" y="92"/>
                  <a:pt x="84" y="92"/>
                  <a:pt x="84" y="92"/>
                </a:cubicBezTo>
                <a:cubicBezTo>
                  <a:pt x="84" y="92"/>
                  <a:pt x="84" y="92"/>
                  <a:pt x="84" y="92"/>
                </a:cubicBezTo>
                <a:cubicBezTo>
                  <a:pt x="84" y="92"/>
                  <a:pt x="124" y="113"/>
                  <a:pt x="127" y="115"/>
                </a:cubicBezTo>
                <a:cubicBezTo>
                  <a:pt x="129" y="116"/>
                  <a:pt x="132" y="115"/>
                  <a:pt x="133" y="112"/>
                </a:cubicBezTo>
                <a:cubicBezTo>
                  <a:pt x="134" y="108"/>
                  <a:pt x="158" y="7"/>
                  <a:pt x="158" y="5"/>
                </a:cubicBezTo>
                <a:cubicBezTo>
                  <a:pt x="159" y="2"/>
                  <a:pt x="157" y="0"/>
                  <a:pt x="154" y="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sym typeface="Gill Sans" charset="0"/>
            </a:endParaRPr>
          </a:p>
        </p:txBody>
      </p:sp>
      <p:sp>
        <p:nvSpPr>
          <p:cNvPr id="45" name="Freeform 34"/>
          <p:cNvSpPr>
            <a:spLocks noEditPoints="1"/>
          </p:cNvSpPr>
          <p:nvPr/>
        </p:nvSpPr>
        <p:spPr bwMode="auto">
          <a:xfrm>
            <a:off x="4252453" y="1910331"/>
            <a:ext cx="432429" cy="588405"/>
          </a:xfrm>
          <a:custGeom>
            <a:avLst/>
            <a:gdLst>
              <a:gd name="T0" fmla="*/ 128715 w 709"/>
              <a:gd name="T1" fmla="*/ 322149 h 965"/>
              <a:gd name="T2" fmla="*/ 196223 w 709"/>
              <a:gd name="T3" fmla="*/ 480524 h 965"/>
              <a:gd name="T4" fmla="*/ 251130 w 709"/>
              <a:gd name="T5" fmla="*/ 607403 h 965"/>
              <a:gd name="T6" fmla="*/ 374444 w 709"/>
              <a:gd name="T7" fmla="*/ 611003 h 965"/>
              <a:gd name="T8" fmla="*/ 401447 w 709"/>
              <a:gd name="T9" fmla="*/ 560611 h 965"/>
              <a:gd name="T10" fmla="*/ 469855 w 709"/>
              <a:gd name="T11" fmla="*/ 432831 h 965"/>
              <a:gd name="T12" fmla="*/ 319538 w 709"/>
              <a:gd name="T13" fmla="*/ 132279 h 965"/>
              <a:gd name="T14" fmla="*/ 264631 w 709"/>
              <a:gd name="T15" fmla="*/ 650597 h 965"/>
              <a:gd name="T16" fmla="*/ 201624 w 709"/>
              <a:gd name="T17" fmla="*/ 578608 h 965"/>
              <a:gd name="T18" fmla="*/ 135916 w 709"/>
              <a:gd name="T19" fmla="*/ 455328 h 965"/>
              <a:gd name="T20" fmla="*/ 319538 w 709"/>
              <a:gd name="T21" fmla="*/ 91785 h 965"/>
              <a:gd name="T22" fmla="*/ 503159 w 709"/>
              <a:gd name="T23" fmla="*/ 455328 h 965"/>
              <a:gd name="T24" fmla="*/ 436551 w 709"/>
              <a:gd name="T25" fmla="*/ 578608 h 965"/>
              <a:gd name="T26" fmla="*/ 374444 w 709"/>
              <a:gd name="T27" fmla="*/ 650597 h 965"/>
              <a:gd name="T28" fmla="*/ 228627 w 709"/>
              <a:gd name="T29" fmla="*/ 778376 h 965"/>
              <a:gd name="T30" fmla="*/ 383445 w 709"/>
              <a:gd name="T31" fmla="*/ 807172 h 965"/>
              <a:gd name="T32" fmla="*/ 383445 w 709"/>
              <a:gd name="T33" fmla="*/ 748681 h 965"/>
              <a:gd name="T34" fmla="*/ 246629 w 709"/>
              <a:gd name="T35" fmla="*/ 796373 h 965"/>
              <a:gd name="T36" fmla="*/ 395146 w 709"/>
              <a:gd name="T37" fmla="*/ 796373 h 965"/>
              <a:gd name="T38" fmla="*/ 413149 w 709"/>
              <a:gd name="T39" fmla="*/ 778376 h 965"/>
              <a:gd name="T40" fmla="*/ 228627 w 709"/>
              <a:gd name="T41" fmla="*/ 685691 h 965"/>
              <a:gd name="T42" fmla="*/ 413149 w 709"/>
              <a:gd name="T43" fmla="*/ 778376 h 965"/>
              <a:gd name="T44" fmla="*/ 411348 w 709"/>
              <a:gd name="T45" fmla="*/ 362642 h 965"/>
              <a:gd name="T46" fmla="*/ 349241 w 709"/>
              <a:gd name="T47" fmla="*/ 424733 h 965"/>
              <a:gd name="T48" fmla="*/ 288934 w 709"/>
              <a:gd name="T49" fmla="*/ 424733 h 965"/>
              <a:gd name="T50" fmla="*/ 226827 w 709"/>
              <a:gd name="T51" fmla="*/ 362642 h 965"/>
              <a:gd name="T52" fmla="*/ 226827 w 709"/>
              <a:gd name="T53" fmla="*/ 302352 h 965"/>
              <a:gd name="T54" fmla="*/ 288934 w 709"/>
              <a:gd name="T55" fmla="*/ 239362 h 965"/>
              <a:gd name="T56" fmla="*/ 349241 w 709"/>
              <a:gd name="T57" fmla="*/ 239362 h 965"/>
              <a:gd name="T58" fmla="*/ 411348 w 709"/>
              <a:gd name="T59" fmla="*/ 302352 h 965"/>
              <a:gd name="T60" fmla="*/ 612972 w 709"/>
              <a:gd name="T61" fmla="*/ 293353 h 965"/>
              <a:gd name="T62" fmla="*/ 580568 w 709"/>
              <a:gd name="T63" fmla="*/ 322149 h 965"/>
              <a:gd name="T64" fmla="*/ 612972 w 709"/>
              <a:gd name="T65" fmla="*/ 341046 h 965"/>
              <a:gd name="T66" fmla="*/ 612972 w 709"/>
              <a:gd name="T67" fmla="*/ 293353 h 965"/>
              <a:gd name="T68" fmla="*/ 542764 w 709"/>
              <a:gd name="T69" fmla="*/ 127780 h 965"/>
              <a:gd name="T70" fmla="*/ 509460 w 709"/>
              <a:gd name="T71" fmla="*/ 94485 h 965"/>
              <a:gd name="T72" fmla="*/ 518461 w 709"/>
              <a:gd name="T73" fmla="*/ 152976 h 965"/>
              <a:gd name="T74" fmla="*/ 342040 w 709"/>
              <a:gd name="T75" fmla="*/ 61190 h 965"/>
              <a:gd name="T76" fmla="*/ 318637 w 709"/>
              <a:gd name="T77" fmla="*/ 0 h 965"/>
              <a:gd name="T78" fmla="*/ 294335 w 709"/>
              <a:gd name="T79" fmla="*/ 61190 h 965"/>
              <a:gd name="T80" fmla="*/ 117014 w 709"/>
              <a:gd name="T81" fmla="*/ 155675 h 965"/>
              <a:gd name="T82" fmla="*/ 127815 w 709"/>
              <a:gd name="T83" fmla="*/ 98084 h 965"/>
              <a:gd name="T84" fmla="*/ 93611 w 709"/>
              <a:gd name="T85" fmla="*/ 132279 h 965"/>
              <a:gd name="T86" fmla="*/ 57607 w 709"/>
              <a:gd name="T87" fmla="*/ 322149 h 965"/>
              <a:gd name="T88" fmla="*/ 25203 w 709"/>
              <a:gd name="T89" fmla="*/ 293353 h 965"/>
              <a:gd name="T90" fmla="*/ 25203 w 709"/>
              <a:gd name="T91" fmla="*/ 341046 h 965"/>
              <a:gd name="T92" fmla="*/ 57607 w 709"/>
              <a:gd name="T93" fmla="*/ 322149 h 96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709" h="965">
                <a:moveTo>
                  <a:pt x="355" y="147"/>
                </a:moveTo>
                <a:cubicBezTo>
                  <a:pt x="238" y="147"/>
                  <a:pt x="143" y="241"/>
                  <a:pt x="143" y="358"/>
                </a:cubicBezTo>
                <a:cubicBezTo>
                  <a:pt x="143" y="414"/>
                  <a:pt x="187" y="481"/>
                  <a:pt x="188" y="481"/>
                </a:cubicBezTo>
                <a:cubicBezTo>
                  <a:pt x="197" y="496"/>
                  <a:pt x="210" y="519"/>
                  <a:pt x="218" y="534"/>
                </a:cubicBezTo>
                <a:lnTo>
                  <a:pt x="264" y="623"/>
                </a:lnTo>
                <a:cubicBezTo>
                  <a:pt x="272" y="639"/>
                  <a:pt x="279" y="662"/>
                  <a:pt x="279" y="675"/>
                </a:cubicBezTo>
                <a:cubicBezTo>
                  <a:pt x="279" y="675"/>
                  <a:pt x="284" y="679"/>
                  <a:pt x="294" y="679"/>
                </a:cubicBezTo>
                <a:lnTo>
                  <a:pt x="416" y="679"/>
                </a:lnTo>
                <a:cubicBezTo>
                  <a:pt x="425" y="679"/>
                  <a:pt x="430" y="675"/>
                  <a:pt x="431" y="674"/>
                </a:cubicBezTo>
                <a:cubicBezTo>
                  <a:pt x="430" y="662"/>
                  <a:pt x="437" y="639"/>
                  <a:pt x="446" y="623"/>
                </a:cubicBezTo>
                <a:lnTo>
                  <a:pt x="491" y="534"/>
                </a:lnTo>
                <a:cubicBezTo>
                  <a:pt x="499" y="519"/>
                  <a:pt x="513" y="495"/>
                  <a:pt x="522" y="481"/>
                </a:cubicBezTo>
                <a:cubicBezTo>
                  <a:pt x="537" y="458"/>
                  <a:pt x="566" y="402"/>
                  <a:pt x="566" y="358"/>
                </a:cubicBezTo>
                <a:cubicBezTo>
                  <a:pt x="566" y="241"/>
                  <a:pt x="471" y="147"/>
                  <a:pt x="355" y="147"/>
                </a:cubicBezTo>
                <a:close/>
                <a:moveTo>
                  <a:pt x="416" y="723"/>
                </a:moveTo>
                <a:lnTo>
                  <a:pt x="294" y="723"/>
                </a:lnTo>
                <a:cubicBezTo>
                  <a:pt x="261" y="723"/>
                  <a:pt x="235" y="702"/>
                  <a:pt x="235" y="675"/>
                </a:cubicBezTo>
                <a:cubicBezTo>
                  <a:pt x="235" y="671"/>
                  <a:pt x="231" y="656"/>
                  <a:pt x="224" y="643"/>
                </a:cubicBezTo>
                <a:lnTo>
                  <a:pt x="179" y="554"/>
                </a:lnTo>
                <a:cubicBezTo>
                  <a:pt x="172" y="540"/>
                  <a:pt x="159" y="519"/>
                  <a:pt x="151" y="506"/>
                </a:cubicBezTo>
                <a:cubicBezTo>
                  <a:pt x="145" y="498"/>
                  <a:pt x="99" y="425"/>
                  <a:pt x="99" y="358"/>
                </a:cubicBezTo>
                <a:cubicBezTo>
                  <a:pt x="99" y="217"/>
                  <a:pt x="214" y="102"/>
                  <a:pt x="355" y="102"/>
                </a:cubicBezTo>
                <a:cubicBezTo>
                  <a:pt x="495" y="102"/>
                  <a:pt x="610" y="217"/>
                  <a:pt x="610" y="358"/>
                </a:cubicBezTo>
                <a:cubicBezTo>
                  <a:pt x="610" y="425"/>
                  <a:pt x="564" y="498"/>
                  <a:pt x="559" y="506"/>
                </a:cubicBezTo>
                <a:cubicBezTo>
                  <a:pt x="550" y="518"/>
                  <a:pt x="537" y="541"/>
                  <a:pt x="530" y="554"/>
                </a:cubicBezTo>
                <a:lnTo>
                  <a:pt x="485" y="643"/>
                </a:lnTo>
                <a:cubicBezTo>
                  <a:pt x="478" y="656"/>
                  <a:pt x="475" y="671"/>
                  <a:pt x="475" y="675"/>
                </a:cubicBezTo>
                <a:cubicBezTo>
                  <a:pt x="475" y="702"/>
                  <a:pt x="449" y="723"/>
                  <a:pt x="416" y="723"/>
                </a:cubicBezTo>
                <a:close/>
                <a:moveTo>
                  <a:pt x="287" y="832"/>
                </a:moveTo>
                <a:cubicBezTo>
                  <a:pt x="269" y="832"/>
                  <a:pt x="254" y="846"/>
                  <a:pt x="254" y="865"/>
                </a:cubicBezTo>
                <a:cubicBezTo>
                  <a:pt x="254" y="883"/>
                  <a:pt x="269" y="897"/>
                  <a:pt x="287" y="897"/>
                </a:cubicBezTo>
                <a:lnTo>
                  <a:pt x="426" y="897"/>
                </a:lnTo>
                <a:cubicBezTo>
                  <a:pt x="444" y="897"/>
                  <a:pt x="459" y="883"/>
                  <a:pt x="459" y="865"/>
                </a:cubicBezTo>
                <a:cubicBezTo>
                  <a:pt x="459" y="846"/>
                  <a:pt x="444" y="832"/>
                  <a:pt x="426" y="832"/>
                </a:cubicBezTo>
                <a:lnTo>
                  <a:pt x="287" y="832"/>
                </a:lnTo>
                <a:close/>
                <a:moveTo>
                  <a:pt x="274" y="885"/>
                </a:moveTo>
                <a:cubicBezTo>
                  <a:pt x="276" y="929"/>
                  <a:pt x="312" y="965"/>
                  <a:pt x="356" y="965"/>
                </a:cubicBezTo>
                <a:cubicBezTo>
                  <a:pt x="401" y="965"/>
                  <a:pt x="437" y="929"/>
                  <a:pt x="439" y="885"/>
                </a:cubicBezTo>
                <a:lnTo>
                  <a:pt x="274" y="885"/>
                </a:lnTo>
                <a:close/>
                <a:moveTo>
                  <a:pt x="459" y="865"/>
                </a:moveTo>
                <a:lnTo>
                  <a:pt x="254" y="865"/>
                </a:lnTo>
                <a:lnTo>
                  <a:pt x="254" y="762"/>
                </a:lnTo>
                <a:lnTo>
                  <a:pt x="459" y="762"/>
                </a:lnTo>
                <a:lnTo>
                  <a:pt x="459" y="865"/>
                </a:lnTo>
                <a:close/>
                <a:moveTo>
                  <a:pt x="491" y="369"/>
                </a:moveTo>
                <a:cubicBezTo>
                  <a:pt x="491" y="388"/>
                  <a:pt x="476" y="403"/>
                  <a:pt x="457" y="403"/>
                </a:cubicBezTo>
                <a:lnTo>
                  <a:pt x="388" y="403"/>
                </a:lnTo>
                <a:lnTo>
                  <a:pt x="388" y="472"/>
                </a:lnTo>
                <a:cubicBezTo>
                  <a:pt x="388" y="491"/>
                  <a:pt x="373" y="506"/>
                  <a:pt x="355" y="506"/>
                </a:cubicBezTo>
                <a:cubicBezTo>
                  <a:pt x="336" y="506"/>
                  <a:pt x="321" y="491"/>
                  <a:pt x="321" y="472"/>
                </a:cubicBezTo>
                <a:lnTo>
                  <a:pt x="321" y="403"/>
                </a:lnTo>
                <a:lnTo>
                  <a:pt x="252" y="403"/>
                </a:lnTo>
                <a:cubicBezTo>
                  <a:pt x="233" y="403"/>
                  <a:pt x="218" y="388"/>
                  <a:pt x="218" y="369"/>
                </a:cubicBezTo>
                <a:cubicBezTo>
                  <a:pt x="218" y="351"/>
                  <a:pt x="233" y="336"/>
                  <a:pt x="252" y="336"/>
                </a:cubicBezTo>
                <a:lnTo>
                  <a:pt x="321" y="336"/>
                </a:lnTo>
                <a:lnTo>
                  <a:pt x="321" y="266"/>
                </a:lnTo>
                <a:cubicBezTo>
                  <a:pt x="321" y="248"/>
                  <a:pt x="336" y="233"/>
                  <a:pt x="355" y="233"/>
                </a:cubicBezTo>
                <a:cubicBezTo>
                  <a:pt x="373" y="233"/>
                  <a:pt x="388" y="248"/>
                  <a:pt x="388" y="266"/>
                </a:cubicBezTo>
                <a:lnTo>
                  <a:pt x="388" y="336"/>
                </a:lnTo>
                <a:lnTo>
                  <a:pt x="457" y="336"/>
                </a:lnTo>
                <a:cubicBezTo>
                  <a:pt x="476" y="336"/>
                  <a:pt x="491" y="351"/>
                  <a:pt x="491" y="369"/>
                </a:cubicBezTo>
                <a:close/>
                <a:moveTo>
                  <a:pt x="681" y="326"/>
                </a:moveTo>
                <a:lnTo>
                  <a:pt x="643" y="326"/>
                </a:lnTo>
                <a:cubicBezTo>
                  <a:pt x="644" y="336"/>
                  <a:pt x="645" y="347"/>
                  <a:pt x="645" y="358"/>
                </a:cubicBezTo>
                <a:cubicBezTo>
                  <a:pt x="645" y="365"/>
                  <a:pt x="644" y="372"/>
                  <a:pt x="643" y="379"/>
                </a:cubicBezTo>
                <a:lnTo>
                  <a:pt x="681" y="379"/>
                </a:lnTo>
                <a:cubicBezTo>
                  <a:pt x="696" y="379"/>
                  <a:pt x="709" y="367"/>
                  <a:pt x="709" y="352"/>
                </a:cubicBezTo>
                <a:cubicBezTo>
                  <a:pt x="709" y="338"/>
                  <a:pt x="696" y="326"/>
                  <a:pt x="681" y="326"/>
                </a:cubicBezTo>
                <a:close/>
                <a:moveTo>
                  <a:pt x="576" y="170"/>
                </a:moveTo>
                <a:lnTo>
                  <a:pt x="603" y="142"/>
                </a:lnTo>
                <a:cubicBezTo>
                  <a:pt x="614" y="131"/>
                  <a:pt x="614" y="114"/>
                  <a:pt x="604" y="104"/>
                </a:cubicBezTo>
                <a:cubicBezTo>
                  <a:pt x="594" y="94"/>
                  <a:pt x="577" y="94"/>
                  <a:pt x="566" y="105"/>
                </a:cubicBezTo>
                <a:lnTo>
                  <a:pt x="538" y="132"/>
                </a:lnTo>
                <a:cubicBezTo>
                  <a:pt x="552" y="144"/>
                  <a:pt x="564" y="156"/>
                  <a:pt x="576" y="170"/>
                </a:cubicBezTo>
                <a:close/>
                <a:moveTo>
                  <a:pt x="354" y="67"/>
                </a:moveTo>
                <a:cubicBezTo>
                  <a:pt x="363" y="67"/>
                  <a:pt x="372" y="68"/>
                  <a:pt x="380" y="68"/>
                </a:cubicBezTo>
                <a:lnTo>
                  <a:pt x="380" y="27"/>
                </a:lnTo>
                <a:cubicBezTo>
                  <a:pt x="380" y="12"/>
                  <a:pt x="368" y="0"/>
                  <a:pt x="354" y="0"/>
                </a:cubicBezTo>
                <a:cubicBezTo>
                  <a:pt x="339" y="0"/>
                  <a:pt x="327" y="12"/>
                  <a:pt x="327" y="27"/>
                </a:cubicBezTo>
                <a:lnTo>
                  <a:pt x="327" y="68"/>
                </a:lnTo>
                <a:cubicBezTo>
                  <a:pt x="336" y="68"/>
                  <a:pt x="345" y="67"/>
                  <a:pt x="354" y="67"/>
                </a:cubicBezTo>
                <a:close/>
                <a:moveTo>
                  <a:pt x="130" y="173"/>
                </a:moveTo>
                <a:cubicBezTo>
                  <a:pt x="142" y="159"/>
                  <a:pt x="154" y="147"/>
                  <a:pt x="168" y="135"/>
                </a:cubicBezTo>
                <a:lnTo>
                  <a:pt x="142" y="109"/>
                </a:lnTo>
                <a:cubicBezTo>
                  <a:pt x="131" y="99"/>
                  <a:pt x="114" y="98"/>
                  <a:pt x="104" y="109"/>
                </a:cubicBezTo>
                <a:cubicBezTo>
                  <a:pt x="93" y="119"/>
                  <a:pt x="94" y="136"/>
                  <a:pt x="104" y="147"/>
                </a:cubicBezTo>
                <a:lnTo>
                  <a:pt x="130" y="173"/>
                </a:lnTo>
                <a:close/>
                <a:moveTo>
                  <a:pt x="64" y="358"/>
                </a:moveTo>
                <a:cubicBezTo>
                  <a:pt x="64" y="347"/>
                  <a:pt x="64" y="336"/>
                  <a:pt x="66" y="326"/>
                </a:cubicBezTo>
                <a:lnTo>
                  <a:pt x="28" y="326"/>
                </a:lnTo>
                <a:cubicBezTo>
                  <a:pt x="13" y="326"/>
                  <a:pt x="0" y="338"/>
                  <a:pt x="0" y="352"/>
                </a:cubicBezTo>
                <a:cubicBezTo>
                  <a:pt x="0" y="367"/>
                  <a:pt x="13" y="379"/>
                  <a:pt x="28" y="379"/>
                </a:cubicBezTo>
                <a:lnTo>
                  <a:pt x="65" y="379"/>
                </a:lnTo>
                <a:cubicBezTo>
                  <a:pt x="64" y="372"/>
                  <a:pt x="64" y="365"/>
                  <a:pt x="64" y="35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6" name="KSO_Shape"/>
          <p:cNvSpPr/>
          <p:nvPr/>
        </p:nvSpPr>
        <p:spPr bwMode="auto">
          <a:xfrm>
            <a:off x="2169190" y="3644369"/>
            <a:ext cx="411480" cy="410845"/>
          </a:xfrm>
          <a:custGeom>
            <a:avLst/>
            <a:gdLst>
              <a:gd name="T0" fmla="*/ 1159904 w 2208213"/>
              <a:gd name="T1" fmla="*/ 523327 h 2209801"/>
              <a:gd name="T2" fmla="*/ 1199134 w 2208213"/>
              <a:gd name="T3" fmla="*/ 565478 h 2209801"/>
              <a:gd name="T4" fmla="*/ 1206816 w 2208213"/>
              <a:gd name="T5" fmla="*/ 627336 h 2209801"/>
              <a:gd name="T6" fmla="*/ 1183496 w 2208213"/>
              <a:gd name="T7" fmla="*/ 668666 h 2209801"/>
              <a:gd name="T8" fmla="*/ 954421 w 2208213"/>
              <a:gd name="T9" fmla="*/ 947300 h 2209801"/>
              <a:gd name="T10" fmla="*/ 901747 w 2208213"/>
              <a:gd name="T11" fmla="*/ 1002588 h 2209801"/>
              <a:gd name="T12" fmla="*/ 871569 w 2208213"/>
              <a:gd name="T13" fmla="*/ 1378936 h 2209801"/>
              <a:gd name="T14" fmla="*/ 822461 w 2208213"/>
              <a:gd name="T15" fmla="*/ 1396179 h 2209801"/>
              <a:gd name="T16" fmla="*/ 784602 w 2208213"/>
              <a:gd name="T17" fmla="*/ 1361418 h 2209801"/>
              <a:gd name="T18" fmla="*/ 740982 w 2208213"/>
              <a:gd name="T19" fmla="*/ 986166 h 2209801"/>
              <a:gd name="T20" fmla="*/ 701476 w 2208213"/>
              <a:gd name="T21" fmla="*/ 923487 h 2209801"/>
              <a:gd name="T22" fmla="*/ 699830 w 2208213"/>
              <a:gd name="T23" fmla="*/ 851775 h 2209801"/>
              <a:gd name="T24" fmla="*/ 735769 w 2208213"/>
              <a:gd name="T25" fmla="*/ 788002 h 2209801"/>
              <a:gd name="T26" fmla="*/ 801886 w 2208213"/>
              <a:gd name="T27" fmla="*/ 751873 h 2209801"/>
              <a:gd name="T28" fmla="*/ 1066626 w 2208213"/>
              <a:gd name="T29" fmla="*/ 521138 h 2209801"/>
              <a:gd name="T30" fmla="*/ 533853 w 2208213"/>
              <a:gd name="T31" fmla="*/ 676984 h 2209801"/>
              <a:gd name="T32" fmla="*/ 283900 w 2208213"/>
              <a:gd name="T33" fmla="*/ 652063 h 2209801"/>
              <a:gd name="T34" fmla="*/ 235717 w 2208213"/>
              <a:gd name="T35" fmla="*/ 799950 h 2209801"/>
              <a:gd name="T36" fmla="*/ 219838 w 2208213"/>
              <a:gd name="T37" fmla="*/ 953315 h 2209801"/>
              <a:gd name="T38" fmla="*/ 235990 w 2208213"/>
              <a:gd name="T39" fmla="*/ 1107228 h 2209801"/>
              <a:gd name="T40" fmla="*/ 284722 w 2208213"/>
              <a:gd name="T41" fmla="*/ 1255389 h 2209801"/>
              <a:gd name="T42" fmla="*/ 365484 w 2208213"/>
              <a:gd name="T43" fmla="*/ 1392049 h 2209801"/>
              <a:gd name="T44" fmla="*/ 469517 w 2208213"/>
              <a:gd name="T45" fmla="*/ 1504060 h 2209801"/>
              <a:gd name="T46" fmla="*/ 671834 w 2208213"/>
              <a:gd name="T47" fmla="*/ 1628669 h 2209801"/>
              <a:gd name="T48" fmla="*/ 922061 w 2208213"/>
              <a:gd name="T49" fmla="*/ 1683442 h 2209801"/>
              <a:gd name="T50" fmla="*/ 1075099 w 2208213"/>
              <a:gd name="T51" fmla="*/ 1897058 h 2209801"/>
              <a:gd name="T52" fmla="*/ 829252 w 2208213"/>
              <a:gd name="T53" fmla="*/ 1897606 h 2209801"/>
              <a:gd name="T54" fmla="*/ 643088 w 2208213"/>
              <a:gd name="T55" fmla="*/ 1852966 h 2209801"/>
              <a:gd name="T56" fmla="*/ 484300 w 2208213"/>
              <a:gd name="T57" fmla="*/ 1782308 h 2209801"/>
              <a:gd name="T58" fmla="*/ 338654 w 2208213"/>
              <a:gd name="T59" fmla="*/ 1681799 h 2209801"/>
              <a:gd name="T60" fmla="*/ 196841 w 2208213"/>
              <a:gd name="T61" fmla="*/ 1533637 h 2209801"/>
              <a:gd name="T62" fmla="*/ 84047 w 2208213"/>
              <a:gd name="T63" fmla="*/ 1345217 h 2209801"/>
              <a:gd name="T64" fmla="*/ 18342 w 2208213"/>
              <a:gd name="T65" fmla="*/ 1140913 h 2209801"/>
              <a:gd name="T66" fmla="*/ 0 w 2208213"/>
              <a:gd name="T67" fmla="*/ 928667 h 2209801"/>
              <a:gd name="T68" fmla="*/ 29020 w 2208213"/>
              <a:gd name="T69" fmla="*/ 717516 h 2209801"/>
              <a:gd name="T70" fmla="*/ 105128 w 2208213"/>
              <a:gd name="T71" fmla="*/ 516225 h 2209801"/>
              <a:gd name="T72" fmla="*/ 210530 w 2208213"/>
              <a:gd name="T73" fmla="*/ 353822 h 2209801"/>
              <a:gd name="T74" fmla="*/ 1141446 w 2208213"/>
              <a:gd name="T75" fmla="*/ 18620 h 2209801"/>
              <a:gd name="T76" fmla="*/ 1322266 w 2208213"/>
              <a:gd name="T77" fmla="*/ 74481 h 2209801"/>
              <a:gd name="T78" fmla="*/ 1477059 w 2208213"/>
              <a:gd name="T79" fmla="*/ 157177 h 2209801"/>
              <a:gd name="T80" fmla="*/ 1614592 w 2208213"/>
              <a:gd name="T81" fmla="*/ 267528 h 2209801"/>
              <a:gd name="T82" fmla="*/ 1754042 w 2208213"/>
              <a:gd name="T83" fmla="*/ 437575 h 2209801"/>
              <a:gd name="T84" fmla="*/ 1849932 w 2208213"/>
              <a:gd name="T85" fmla="*/ 632539 h 2209801"/>
              <a:gd name="T86" fmla="*/ 1898425 w 2208213"/>
              <a:gd name="T87" fmla="*/ 840647 h 2209801"/>
              <a:gd name="T88" fmla="*/ 1899521 w 2208213"/>
              <a:gd name="T89" fmla="*/ 1053410 h 2209801"/>
              <a:gd name="T90" fmla="*/ 1853220 w 2208213"/>
              <a:gd name="T91" fmla="*/ 1262339 h 2209801"/>
              <a:gd name="T92" fmla="*/ 1761440 w 2208213"/>
              <a:gd name="T93" fmla="*/ 1455113 h 2209801"/>
              <a:gd name="T94" fmla="*/ 1536237 w 2208213"/>
              <a:gd name="T95" fmla="*/ 1393502 h 2209801"/>
              <a:gd name="T96" fmla="*/ 1625825 w 2208213"/>
              <a:gd name="T97" fmla="*/ 1239886 h 2209801"/>
              <a:gd name="T98" fmla="*/ 1671304 w 2208213"/>
              <a:gd name="T99" fmla="*/ 1090925 h 2209801"/>
              <a:gd name="T100" fmla="*/ 1684455 w 2208213"/>
              <a:gd name="T101" fmla="*/ 937034 h 2209801"/>
              <a:gd name="T102" fmla="*/ 1665003 w 2208213"/>
              <a:gd name="T103" fmla="*/ 783965 h 2209801"/>
              <a:gd name="T104" fmla="*/ 1613770 w 2208213"/>
              <a:gd name="T105" fmla="*/ 636646 h 2209801"/>
              <a:gd name="T106" fmla="*/ 1529935 w 2208213"/>
              <a:gd name="T107" fmla="*/ 501102 h 2209801"/>
              <a:gd name="T108" fmla="*/ 1425004 w 2208213"/>
              <a:gd name="T109" fmla="*/ 392393 h 2209801"/>
              <a:gd name="T110" fmla="*/ 1313773 w 2208213"/>
              <a:gd name="T111" fmla="*/ 315174 h 2209801"/>
              <a:gd name="T112" fmla="*/ 1191035 w 2208213"/>
              <a:gd name="T113" fmla="*/ 259314 h 2209801"/>
              <a:gd name="T114" fmla="*/ 996790 w 2208213"/>
              <a:gd name="T115" fmla="*/ 220977 h 2209801"/>
              <a:gd name="T116" fmla="*/ 817613 w 2208213"/>
              <a:gd name="T117" fmla="*/ 53670 h 220980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208213" h="2209801">
                <a:moveTo>
                  <a:pt x="1288552" y="590550"/>
                </a:moveTo>
                <a:lnTo>
                  <a:pt x="1298410" y="590868"/>
                </a:lnTo>
                <a:lnTo>
                  <a:pt x="1307950" y="592138"/>
                </a:lnTo>
                <a:lnTo>
                  <a:pt x="1313039" y="593408"/>
                </a:lnTo>
                <a:lnTo>
                  <a:pt x="1317809" y="594678"/>
                </a:lnTo>
                <a:lnTo>
                  <a:pt x="1322579" y="596265"/>
                </a:lnTo>
                <a:lnTo>
                  <a:pt x="1326713" y="598170"/>
                </a:lnTo>
                <a:lnTo>
                  <a:pt x="1331483" y="600075"/>
                </a:lnTo>
                <a:lnTo>
                  <a:pt x="1335935" y="601980"/>
                </a:lnTo>
                <a:lnTo>
                  <a:pt x="1340705" y="604520"/>
                </a:lnTo>
                <a:lnTo>
                  <a:pt x="1344522" y="607060"/>
                </a:lnTo>
                <a:lnTo>
                  <a:pt x="1348974" y="610235"/>
                </a:lnTo>
                <a:lnTo>
                  <a:pt x="1352790" y="613410"/>
                </a:lnTo>
                <a:lnTo>
                  <a:pt x="1356924" y="616585"/>
                </a:lnTo>
                <a:lnTo>
                  <a:pt x="1360740" y="620078"/>
                </a:lnTo>
                <a:lnTo>
                  <a:pt x="1371870" y="631190"/>
                </a:lnTo>
                <a:lnTo>
                  <a:pt x="1375368" y="635000"/>
                </a:lnTo>
                <a:lnTo>
                  <a:pt x="1378867" y="639128"/>
                </a:lnTo>
                <a:lnTo>
                  <a:pt x="1382047" y="642938"/>
                </a:lnTo>
                <a:lnTo>
                  <a:pt x="1384909" y="647383"/>
                </a:lnTo>
                <a:lnTo>
                  <a:pt x="1387453" y="651510"/>
                </a:lnTo>
                <a:lnTo>
                  <a:pt x="1389997" y="655955"/>
                </a:lnTo>
                <a:lnTo>
                  <a:pt x="1392223" y="660718"/>
                </a:lnTo>
                <a:lnTo>
                  <a:pt x="1394131" y="664845"/>
                </a:lnTo>
                <a:lnTo>
                  <a:pt x="1395721" y="669608"/>
                </a:lnTo>
                <a:lnTo>
                  <a:pt x="1397311" y="674370"/>
                </a:lnTo>
                <a:lnTo>
                  <a:pt x="1398901" y="679133"/>
                </a:lnTo>
                <a:lnTo>
                  <a:pt x="1399855" y="683895"/>
                </a:lnTo>
                <a:lnTo>
                  <a:pt x="1401445" y="693738"/>
                </a:lnTo>
                <a:lnTo>
                  <a:pt x="1401763" y="703580"/>
                </a:lnTo>
                <a:lnTo>
                  <a:pt x="1401445" y="713105"/>
                </a:lnTo>
                <a:lnTo>
                  <a:pt x="1399855" y="722948"/>
                </a:lnTo>
                <a:lnTo>
                  <a:pt x="1398901" y="727710"/>
                </a:lnTo>
                <a:lnTo>
                  <a:pt x="1397311" y="732155"/>
                </a:lnTo>
                <a:lnTo>
                  <a:pt x="1395721" y="736918"/>
                </a:lnTo>
                <a:lnTo>
                  <a:pt x="1394131" y="741680"/>
                </a:lnTo>
                <a:lnTo>
                  <a:pt x="1392223" y="746443"/>
                </a:lnTo>
                <a:lnTo>
                  <a:pt x="1389997" y="750888"/>
                </a:lnTo>
                <a:lnTo>
                  <a:pt x="1387453" y="755015"/>
                </a:lnTo>
                <a:lnTo>
                  <a:pt x="1384909" y="759460"/>
                </a:lnTo>
                <a:lnTo>
                  <a:pt x="1382047" y="763905"/>
                </a:lnTo>
                <a:lnTo>
                  <a:pt x="1378867" y="767715"/>
                </a:lnTo>
                <a:lnTo>
                  <a:pt x="1375368" y="771525"/>
                </a:lnTo>
                <a:lnTo>
                  <a:pt x="1371870" y="775653"/>
                </a:lnTo>
                <a:lnTo>
                  <a:pt x="1123823" y="1022668"/>
                </a:lnTo>
                <a:lnTo>
                  <a:pt x="1123823" y="1030605"/>
                </a:lnTo>
                <a:lnTo>
                  <a:pt x="1123505" y="1038543"/>
                </a:lnTo>
                <a:lnTo>
                  <a:pt x="1122551" y="1046480"/>
                </a:lnTo>
                <a:lnTo>
                  <a:pt x="1121279" y="1053783"/>
                </a:lnTo>
                <a:lnTo>
                  <a:pt x="1120007" y="1061720"/>
                </a:lnTo>
                <a:lnTo>
                  <a:pt x="1117781" y="1069340"/>
                </a:lnTo>
                <a:lnTo>
                  <a:pt x="1115555" y="1076643"/>
                </a:lnTo>
                <a:lnTo>
                  <a:pt x="1112693" y="1084263"/>
                </a:lnTo>
                <a:lnTo>
                  <a:pt x="1109513" y="1091565"/>
                </a:lnTo>
                <a:lnTo>
                  <a:pt x="1106333" y="1098868"/>
                </a:lnTo>
                <a:lnTo>
                  <a:pt x="1102517" y="1105853"/>
                </a:lnTo>
                <a:lnTo>
                  <a:pt x="1098064" y="1112520"/>
                </a:lnTo>
                <a:lnTo>
                  <a:pt x="1093930" y="1119188"/>
                </a:lnTo>
                <a:lnTo>
                  <a:pt x="1088842" y="1125855"/>
                </a:lnTo>
                <a:lnTo>
                  <a:pt x="1083118" y="1132205"/>
                </a:lnTo>
                <a:lnTo>
                  <a:pt x="1077712" y="1138238"/>
                </a:lnTo>
                <a:lnTo>
                  <a:pt x="1071352" y="1143953"/>
                </a:lnTo>
                <a:lnTo>
                  <a:pt x="1064992" y="1149033"/>
                </a:lnTo>
                <a:lnTo>
                  <a:pt x="1058631" y="1154113"/>
                </a:lnTo>
                <a:lnTo>
                  <a:pt x="1051953" y="1158558"/>
                </a:lnTo>
                <a:lnTo>
                  <a:pt x="1045275" y="1163003"/>
                </a:lnTo>
                <a:lnTo>
                  <a:pt x="1038279" y="1166813"/>
                </a:lnTo>
                <a:lnTo>
                  <a:pt x="1031283" y="1169988"/>
                </a:lnTo>
                <a:lnTo>
                  <a:pt x="1023650" y="1173163"/>
                </a:lnTo>
                <a:lnTo>
                  <a:pt x="1023650" y="1562101"/>
                </a:lnTo>
                <a:lnTo>
                  <a:pt x="1023650" y="1567816"/>
                </a:lnTo>
                <a:lnTo>
                  <a:pt x="1022378" y="1573848"/>
                </a:lnTo>
                <a:lnTo>
                  <a:pt x="1021424" y="1579246"/>
                </a:lnTo>
                <a:lnTo>
                  <a:pt x="1019198" y="1584961"/>
                </a:lnTo>
                <a:lnTo>
                  <a:pt x="1016654" y="1590041"/>
                </a:lnTo>
                <a:lnTo>
                  <a:pt x="1013792" y="1594803"/>
                </a:lnTo>
                <a:lnTo>
                  <a:pt x="1010294" y="1599566"/>
                </a:lnTo>
                <a:lnTo>
                  <a:pt x="1006796" y="1603376"/>
                </a:lnTo>
                <a:lnTo>
                  <a:pt x="1002344" y="1607186"/>
                </a:lnTo>
                <a:lnTo>
                  <a:pt x="997892" y="1610361"/>
                </a:lnTo>
                <a:lnTo>
                  <a:pt x="993439" y="1613536"/>
                </a:lnTo>
                <a:lnTo>
                  <a:pt x="988033" y="1616076"/>
                </a:lnTo>
                <a:lnTo>
                  <a:pt x="982627" y="1617981"/>
                </a:lnTo>
                <a:lnTo>
                  <a:pt x="977221" y="1619568"/>
                </a:lnTo>
                <a:lnTo>
                  <a:pt x="971179" y="1620203"/>
                </a:lnTo>
                <a:lnTo>
                  <a:pt x="965455" y="1620838"/>
                </a:lnTo>
                <a:lnTo>
                  <a:pt x="959413" y="1620203"/>
                </a:lnTo>
                <a:lnTo>
                  <a:pt x="953370" y="1619568"/>
                </a:lnTo>
                <a:lnTo>
                  <a:pt x="947964" y="1617981"/>
                </a:lnTo>
                <a:lnTo>
                  <a:pt x="942558" y="1616076"/>
                </a:lnTo>
                <a:lnTo>
                  <a:pt x="937470" y="1613536"/>
                </a:lnTo>
                <a:lnTo>
                  <a:pt x="932700" y="1610361"/>
                </a:lnTo>
                <a:lnTo>
                  <a:pt x="927930" y="1607186"/>
                </a:lnTo>
                <a:lnTo>
                  <a:pt x="923795" y="1603376"/>
                </a:lnTo>
                <a:lnTo>
                  <a:pt x="919979" y="1599566"/>
                </a:lnTo>
                <a:lnTo>
                  <a:pt x="916799" y="1594803"/>
                </a:lnTo>
                <a:lnTo>
                  <a:pt x="913619" y="1590041"/>
                </a:lnTo>
                <a:lnTo>
                  <a:pt x="911393" y="1584961"/>
                </a:lnTo>
                <a:lnTo>
                  <a:pt x="909485" y="1579246"/>
                </a:lnTo>
                <a:lnTo>
                  <a:pt x="907895" y="1573848"/>
                </a:lnTo>
                <a:lnTo>
                  <a:pt x="906941" y="1567816"/>
                </a:lnTo>
                <a:lnTo>
                  <a:pt x="906623" y="1562101"/>
                </a:lnTo>
                <a:lnTo>
                  <a:pt x="906623" y="1173163"/>
                </a:lnTo>
                <a:lnTo>
                  <a:pt x="899627" y="1169988"/>
                </a:lnTo>
                <a:lnTo>
                  <a:pt x="892313" y="1166813"/>
                </a:lnTo>
                <a:lnTo>
                  <a:pt x="885316" y="1163003"/>
                </a:lnTo>
                <a:lnTo>
                  <a:pt x="878638" y="1158558"/>
                </a:lnTo>
                <a:lnTo>
                  <a:pt x="871960" y="1154113"/>
                </a:lnTo>
                <a:lnTo>
                  <a:pt x="865282" y="1149033"/>
                </a:lnTo>
                <a:lnTo>
                  <a:pt x="858922" y="1143953"/>
                </a:lnTo>
                <a:lnTo>
                  <a:pt x="852879" y="1138238"/>
                </a:lnTo>
                <a:lnTo>
                  <a:pt x="847473" y="1132205"/>
                </a:lnTo>
                <a:lnTo>
                  <a:pt x="842385" y="1125855"/>
                </a:lnTo>
                <a:lnTo>
                  <a:pt x="837297" y="1119505"/>
                </a:lnTo>
                <a:lnTo>
                  <a:pt x="832845" y="1113473"/>
                </a:lnTo>
                <a:lnTo>
                  <a:pt x="828393" y="1106488"/>
                </a:lnTo>
                <a:lnTo>
                  <a:pt x="824577" y="1099503"/>
                </a:lnTo>
                <a:lnTo>
                  <a:pt x="821397" y="1092835"/>
                </a:lnTo>
                <a:lnTo>
                  <a:pt x="818216" y="1085850"/>
                </a:lnTo>
                <a:lnTo>
                  <a:pt x="815354" y="1078230"/>
                </a:lnTo>
                <a:lnTo>
                  <a:pt x="813128" y="1071245"/>
                </a:lnTo>
                <a:lnTo>
                  <a:pt x="811220" y="1063625"/>
                </a:lnTo>
                <a:lnTo>
                  <a:pt x="809630" y="1056323"/>
                </a:lnTo>
                <a:lnTo>
                  <a:pt x="808040" y="1048703"/>
                </a:lnTo>
                <a:lnTo>
                  <a:pt x="807086" y="1041400"/>
                </a:lnTo>
                <a:lnTo>
                  <a:pt x="806768" y="1033463"/>
                </a:lnTo>
                <a:lnTo>
                  <a:pt x="806450" y="1025843"/>
                </a:lnTo>
                <a:lnTo>
                  <a:pt x="806768" y="1018540"/>
                </a:lnTo>
                <a:lnTo>
                  <a:pt x="807086" y="1010920"/>
                </a:lnTo>
                <a:lnTo>
                  <a:pt x="808040" y="1002983"/>
                </a:lnTo>
                <a:lnTo>
                  <a:pt x="809630" y="995680"/>
                </a:lnTo>
                <a:lnTo>
                  <a:pt x="811220" y="988060"/>
                </a:lnTo>
                <a:lnTo>
                  <a:pt x="813128" y="981075"/>
                </a:lnTo>
                <a:lnTo>
                  <a:pt x="815354" y="973455"/>
                </a:lnTo>
                <a:lnTo>
                  <a:pt x="818216" y="966470"/>
                </a:lnTo>
                <a:lnTo>
                  <a:pt x="821397" y="959485"/>
                </a:lnTo>
                <a:lnTo>
                  <a:pt x="824577" y="952183"/>
                </a:lnTo>
                <a:lnTo>
                  <a:pt x="828393" y="945515"/>
                </a:lnTo>
                <a:lnTo>
                  <a:pt x="832845" y="938848"/>
                </a:lnTo>
                <a:lnTo>
                  <a:pt x="837297" y="932180"/>
                </a:lnTo>
                <a:lnTo>
                  <a:pt x="842385" y="925830"/>
                </a:lnTo>
                <a:lnTo>
                  <a:pt x="847473" y="920115"/>
                </a:lnTo>
                <a:lnTo>
                  <a:pt x="852879" y="914083"/>
                </a:lnTo>
                <a:lnTo>
                  <a:pt x="859240" y="908368"/>
                </a:lnTo>
                <a:lnTo>
                  <a:pt x="865282" y="902653"/>
                </a:lnTo>
                <a:lnTo>
                  <a:pt x="871960" y="897890"/>
                </a:lnTo>
                <a:lnTo>
                  <a:pt x="878638" y="893445"/>
                </a:lnTo>
                <a:lnTo>
                  <a:pt x="885316" y="889000"/>
                </a:lnTo>
                <a:lnTo>
                  <a:pt x="892313" y="885508"/>
                </a:lnTo>
                <a:lnTo>
                  <a:pt x="899627" y="882015"/>
                </a:lnTo>
                <a:lnTo>
                  <a:pt x="906941" y="878840"/>
                </a:lnTo>
                <a:lnTo>
                  <a:pt x="914573" y="875983"/>
                </a:lnTo>
                <a:lnTo>
                  <a:pt x="921887" y="873760"/>
                </a:lnTo>
                <a:lnTo>
                  <a:pt x="929520" y="872173"/>
                </a:lnTo>
                <a:lnTo>
                  <a:pt x="936834" y="870585"/>
                </a:lnTo>
                <a:lnTo>
                  <a:pt x="944784" y="869315"/>
                </a:lnTo>
                <a:lnTo>
                  <a:pt x="952734" y="868363"/>
                </a:lnTo>
                <a:lnTo>
                  <a:pt x="960685" y="868045"/>
                </a:lnTo>
                <a:lnTo>
                  <a:pt x="967999" y="867728"/>
                </a:lnTo>
                <a:lnTo>
                  <a:pt x="1216364" y="620078"/>
                </a:lnTo>
                <a:lnTo>
                  <a:pt x="1219862" y="616585"/>
                </a:lnTo>
                <a:lnTo>
                  <a:pt x="1223996" y="613410"/>
                </a:lnTo>
                <a:lnTo>
                  <a:pt x="1228130" y="610235"/>
                </a:lnTo>
                <a:lnTo>
                  <a:pt x="1232264" y="607060"/>
                </a:lnTo>
                <a:lnTo>
                  <a:pt x="1236398" y="604520"/>
                </a:lnTo>
                <a:lnTo>
                  <a:pt x="1240851" y="601980"/>
                </a:lnTo>
                <a:lnTo>
                  <a:pt x="1245621" y="599758"/>
                </a:lnTo>
                <a:lnTo>
                  <a:pt x="1250073" y="597535"/>
                </a:lnTo>
                <a:lnTo>
                  <a:pt x="1254843" y="596265"/>
                </a:lnTo>
                <a:lnTo>
                  <a:pt x="1259295" y="594678"/>
                </a:lnTo>
                <a:lnTo>
                  <a:pt x="1264065" y="593408"/>
                </a:lnTo>
                <a:lnTo>
                  <a:pt x="1268835" y="592138"/>
                </a:lnTo>
                <a:lnTo>
                  <a:pt x="1278694" y="590868"/>
                </a:lnTo>
                <a:lnTo>
                  <a:pt x="1288552" y="590550"/>
                </a:lnTo>
                <a:close/>
                <a:moveTo>
                  <a:pt x="799395" y="26988"/>
                </a:moveTo>
                <a:lnTo>
                  <a:pt x="618825" y="785302"/>
                </a:lnTo>
                <a:lnTo>
                  <a:pt x="426196" y="592785"/>
                </a:lnTo>
                <a:lnTo>
                  <a:pt x="414454" y="608987"/>
                </a:lnTo>
                <a:lnTo>
                  <a:pt x="403030" y="625189"/>
                </a:lnTo>
                <a:lnTo>
                  <a:pt x="392240" y="641708"/>
                </a:lnTo>
                <a:lnTo>
                  <a:pt x="381450" y="658228"/>
                </a:lnTo>
                <a:lnTo>
                  <a:pt x="371295" y="674748"/>
                </a:lnTo>
                <a:lnTo>
                  <a:pt x="361775" y="691585"/>
                </a:lnTo>
                <a:lnTo>
                  <a:pt x="352254" y="709058"/>
                </a:lnTo>
                <a:lnTo>
                  <a:pt x="343369" y="726213"/>
                </a:lnTo>
                <a:lnTo>
                  <a:pt x="336387" y="741144"/>
                </a:lnTo>
                <a:lnTo>
                  <a:pt x="329088" y="756393"/>
                </a:lnTo>
                <a:lnTo>
                  <a:pt x="322741" y="771642"/>
                </a:lnTo>
                <a:lnTo>
                  <a:pt x="316711" y="786573"/>
                </a:lnTo>
                <a:lnTo>
                  <a:pt x="310365" y="801822"/>
                </a:lnTo>
                <a:lnTo>
                  <a:pt x="304652" y="817706"/>
                </a:lnTo>
                <a:lnTo>
                  <a:pt x="299257" y="832955"/>
                </a:lnTo>
                <a:lnTo>
                  <a:pt x="294180" y="848839"/>
                </a:lnTo>
                <a:lnTo>
                  <a:pt x="289420" y="864723"/>
                </a:lnTo>
                <a:lnTo>
                  <a:pt x="284977" y="880290"/>
                </a:lnTo>
                <a:lnTo>
                  <a:pt x="280851" y="896174"/>
                </a:lnTo>
                <a:lnTo>
                  <a:pt x="276726" y="912376"/>
                </a:lnTo>
                <a:lnTo>
                  <a:pt x="273235" y="927942"/>
                </a:lnTo>
                <a:lnTo>
                  <a:pt x="270062" y="944144"/>
                </a:lnTo>
                <a:lnTo>
                  <a:pt x="267523" y="960346"/>
                </a:lnTo>
                <a:lnTo>
                  <a:pt x="264667" y="976548"/>
                </a:lnTo>
                <a:lnTo>
                  <a:pt x="262128" y="992433"/>
                </a:lnTo>
                <a:lnTo>
                  <a:pt x="260224" y="1008634"/>
                </a:lnTo>
                <a:lnTo>
                  <a:pt x="258637" y="1024836"/>
                </a:lnTo>
                <a:lnTo>
                  <a:pt x="257050" y="1041038"/>
                </a:lnTo>
                <a:lnTo>
                  <a:pt x="256098" y="1057240"/>
                </a:lnTo>
                <a:lnTo>
                  <a:pt x="255464" y="1073760"/>
                </a:lnTo>
                <a:lnTo>
                  <a:pt x="254829" y="1089962"/>
                </a:lnTo>
                <a:lnTo>
                  <a:pt x="254829" y="1105846"/>
                </a:lnTo>
                <a:lnTo>
                  <a:pt x="254829" y="1122683"/>
                </a:lnTo>
                <a:lnTo>
                  <a:pt x="255464" y="1138568"/>
                </a:lnTo>
                <a:lnTo>
                  <a:pt x="256416" y="1155087"/>
                </a:lnTo>
                <a:lnTo>
                  <a:pt x="257050" y="1171289"/>
                </a:lnTo>
                <a:lnTo>
                  <a:pt x="258637" y="1187491"/>
                </a:lnTo>
                <a:lnTo>
                  <a:pt x="260224" y="1203693"/>
                </a:lnTo>
                <a:lnTo>
                  <a:pt x="262128" y="1219895"/>
                </a:lnTo>
                <a:lnTo>
                  <a:pt x="264667" y="1236097"/>
                </a:lnTo>
                <a:lnTo>
                  <a:pt x="267523" y="1251981"/>
                </a:lnTo>
                <a:lnTo>
                  <a:pt x="270379" y="1268183"/>
                </a:lnTo>
                <a:lnTo>
                  <a:pt x="273552" y="1284385"/>
                </a:lnTo>
                <a:lnTo>
                  <a:pt x="277361" y="1300269"/>
                </a:lnTo>
                <a:lnTo>
                  <a:pt x="281169" y="1316153"/>
                </a:lnTo>
                <a:lnTo>
                  <a:pt x="284977" y="1332038"/>
                </a:lnTo>
                <a:lnTo>
                  <a:pt x="289737" y="1347922"/>
                </a:lnTo>
                <a:lnTo>
                  <a:pt x="294497" y="1363488"/>
                </a:lnTo>
                <a:lnTo>
                  <a:pt x="299575" y="1379373"/>
                </a:lnTo>
                <a:lnTo>
                  <a:pt x="305287" y="1394622"/>
                </a:lnTo>
                <a:lnTo>
                  <a:pt x="310682" y="1410188"/>
                </a:lnTo>
                <a:lnTo>
                  <a:pt x="317029" y="1425437"/>
                </a:lnTo>
                <a:lnTo>
                  <a:pt x="323376" y="1440686"/>
                </a:lnTo>
                <a:lnTo>
                  <a:pt x="330040" y="1456252"/>
                </a:lnTo>
                <a:lnTo>
                  <a:pt x="337022" y="1471184"/>
                </a:lnTo>
                <a:lnTo>
                  <a:pt x="344003" y="1486115"/>
                </a:lnTo>
                <a:lnTo>
                  <a:pt x="351620" y="1501046"/>
                </a:lnTo>
                <a:lnTo>
                  <a:pt x="359553" y="1515660"/>
                </a:lnTo>
                <a:lnTo>
                  <a:pt x="367804" y="1530273"/>
                </a:lnTo>
                <a:lnTo>
                  <a:pt x="376373" y="1544887"/>
                </a:lnTo>
                <a:lnTo>
                  <a:pt x="384941" y="1558865"/>
                </a:lnTo>
                <a:lnTo>
                  <a:pt x="394461" y="1573161"/>
                </a:lnTo>
                <a:lnTo>
                  <a:pt x="403982" y="1587139"/>
                </a:lnTo>
                <a:lnTo>
                  <a:pt x="413819" y="1601117"/>
                </a:lnTo>
                <a:lnTo>
                  <a:pt x="423657" y="1614777"/>
                </a:lnTo>
                <a:lnTo>
                  <a:pt x="434130" y="1628120"/>
                </a:lnTo>
                <a:lnTo>
                  <a:pt x="444919" y="1641780"/>
                </a:lnTo>
                <a:lnTo>
                  <a:pt x="455709" y="1655123"/>
                </a:lnTo>
                <a:lnTo>
                  <a:pt x="466816" y="1668148"/>
                </a:lnTo>
                <a:lnTo>
                  <a:pt x="478558" y="1680856"/>
                </a:lnTo>
                <a:lnTo>
                  <a:pt x="490300" y="1693563"/>
                </a:lnTo>
                <a:lnTo>
                  <a:pt x="502676" y="1706270"/>
                </a:lnTo>
                <a:lnTo>
                  <a:pt x="512832" y="1716119"/>
                </a:lnTo>
                <a:lnTo>
                  <a:pt x="522987" y="1725967"/>
                </a:lnTo>
                <a:lnTo>
                  <a:pt x="533776" y="1735497"/>
                </a:lnTo>
                <a:lnTo>
                  <a:pt x="544249" y="1744710"/>
                </a:lnTo>
                <a:lnTo>
                  <a:pt x="555039" y="1753923"/>
                </a:lnTo>
                <a:lnTo>
                  <a:pt x="565511" y="1762818"/>
                </a:lnTo>
                <a:lnTo>
                  <a:pt x="587725" y="1780291"/>
                </a:lnTo>
                <a:lnTo>
                  <a:pt x="609939" y="1796811"/>
                </a:lnTo>
                <a:lnTo>
                  <a:pt x="633106" y="1812695"/>
                </a:lnTo>
                <a:lnTo>
                  <a:pt x="656589" y="1827626"/>
                </a:lnTo>
                <a:lnTo>
                  <a:pt x="680073" y="1841604"/>
                </a:lnTo>
                <a:lnTo>
                  <a:pt x="704509" y="1854629"/>
                </a:lnTo>
                <a:lnTo>
                  <a:pt x="728944" y="1867337"/>
                </a:lnTo>
                <a:lnTo>
                  <a:pt x="753697" y="1878774"/>
                </a:lnTo>
                <a:lnTo>
                  <a:pt x="778768" y="1889257"/>
                </a:lnTo>
                <a:lnTo>
                  <a:pt x="804155" y="1899741"/>
                </a:lnTo>
                <a:lnTo>
                  <a:pt x="829543" y="1908636"/>
                </a:lnTo>
                <a:lnTo>
                  <a:pt x="855566" y="1916896"/>
                </a:lnTo>
                <a:lnTo>
                  <a:pt x="881906" y="1923885"/>
                </a:lnTo>
                <a:lnTo>
                  <a:pt x="908245" y="1930556"/>
                </a:lnTo>
                <a:lnTo>
                  <a:pt x="934585" y="1936592"/>
                </a:lnTo>
                <a:lnTo>
                  <a:pt x="961242" y="1941357"/>
                </a:lnTo>
                <a:lnTo>
                  <a:pt x="988217" y="1945805"/>
                </a:lnTo>
                <a:lnTo>
                  <a:pt x="1014874" y="1948982"/>
                </a:lnTo>
                <a:lnTo>
                  <a:pt x="1042165" y="1951206"/>
                </a:lnTo>
                <a:lnTo>
                  <a:pt x="1068823" y="1952794"/>
                </a:lnTo>
                <a:lnTo>
                  <a:pt x="1095797" y="1953112"/>
                </a:lnTo>
                <a:lnTo>
                  <a:pt x="1123089" y="1953112"/>
                </a:lnTo>
                <a:lnTo>
                  <a:pt x="1150063" y="1951841"/>
                </a:lnTo>
                <a:lnTo>
                  <a:pt x="1177355" y="1950253"/>
                </a:lnTo>
                <a:lnTo>
                  <a:pt x="1204012" y="1947711"/>
                </a:lnTo>
                <a:lnTo>
                  <a:pt x="1231304" y="1944217"/>
                </a:lnTo>
                <a:lnTo>
                  <a:pt x="1257961" y="1939451"/>
                </a:lnTo>
                <a:lnTo>
                  <a:pt x="1284618" y="1934368"/>
                </a:lnTo>
                <a:lnTo>
                  <a:pt x="1311275" y="1928015"/>
                </a:lnTo>
                <a:lnTo>
                  <a:pt x="1258913" y="2147853"/>
                </a:lnTo>
                <a:lnTo>
                  <a:pt x="1246219" y="2200588"/>
                </a:lnTo>
                <a:lnTo>
                  <a:pt x="1220514" y="2203130"/>
                </a:lnTo>
                <a:lnTo>
                  <a:pt x="1195126" y="2205989"/>
                </a:lnTo>
                <a:lnTo>
                  <a:pt x="1169104" y="2207895"/>
                </a:lnTo>
                <a:lnTo>
                  <a:pt x="1143082" y="2209166"/>
                </a:lnTo>
                <a:lnTo>
                  <a:pt x="1117694" y="2209801"/>
                </a:lnTo>
                <a:lnTo>
                  <a:pt x="1091672" y="2209801"/>
                </a:lnTo>
                <a:lnTo>
                  <a:pt x="1065649" y="2209483"/>
                </a:lnTo>
                <a:lnTo>
                  <a:pt x="1039627" y="2208530"/>
                </a:lnTo>
                <a:lnTo>
                  <a:pt x="1013287" y="2206307"/>
                </a:lnTo>
                <a:lnTo>
                  <a:pt x="987265" y="2204083"/>
                </a:lnTo>
                <a:lnTo>
                  <a:pt x="961242" y="2201224"/>
                </a:lnTo>
                <a:lnTo>
                  <a:pt x="935537" y="2197411"/>
                </a:lnTo>
                <a:lnTo>
                  <a:pt x="909832" y="2193282"/>
                </a:lnTo>
                <a:lnTo>
                  <a:pt x="883810" y="2188199"/>
                </a:lnTo>
                <a:lnTo>
                  <a:pt x="857787" y="2182798"/>
                </a:lnTo>
                <a:lnTo>
                  <a:pt x="832400" y="2176762"/>
                </a:lnTo>
                <a:lnTo>
                  <a:pt x="832717" y="2174856"/>
                </a:lnTo>
                <a:lnTo>
                  <a:pt x="814946" y="2170091"/>
                </a:lnTo>
                <a:lnTo>
                  <a:pt x="797808" y="2165325"/>
                </a:lnTo>
                <a:lnTo>
                  <a:pt x="780037" y="2160242"/>
                </a:lnTo>
                <a:lnTo>
                  <a:pt x="762583" y="2154842"/>
                </a:lnTo>
                <a:lnTo>
                  <a:pt x="745446" y="2149441"/>
                </a:lnTo>
                <a:lnTo>
                  <a:pt x="727992" y="2143087"/>
                </a:lnTo>
                <a:lnTo>
                  <a:pt x="710856" y="2136734"/>
                </a:lnTo>
                <a:lnTo>
                  <a:pt x="693719" y="2130380"/>
                </a:lnTo>
                <a:lnTo>
                  <a:pt x="676900" y="2123391"/>
                </a:lnTo>
                <a:lnTo>
                  <a:pt x="660080" y="2116084"/>
                </a:lnTo>
                <a:lnTo>
                  <a:pt x="642943" y="2108777"/>
                </a:lnTo>
                <a:lnTo>
                  <a:pt x="626441" y="2100835"/>
                </a:lnTo>
                <a:lnTo>
                  <a:pt x="609939" y="2092893"/>
                </a:lnTo>
                <a:lnTo>
                  <a:pt x="593437" y="2084633"/>
                </a:lnTo>
                <a:lnTo>
                  <a:pt x="577253" y="2076056"/>
                </a:lnTo>
                <a:lnTo>
                  <a:pt x="561385" y="2067478"/>
                </a:lnTo>
                <a:lnTo>
                  <a:pt x="545201" y="2057948"/>
                </a:lnTo>
                <a:lnTo>
                  <a:pt x="529016" y="2048417"/>
                </a:lnTo>
                <a:lnTo>
                  <a:pt x="513149" y="2038887"/>
                </a:lnTo>
                <a:lnTo>
                  <a:pt x="497916" y="2028721"/>
                </a:lnTo>
                <a:lnTo>
                  <a:pt x="482049" y="2018555"/>
                </a:lnTo>
                <a:lnTo>
                  <a:pt x="466816" y="2007754"/>
                </a:lnTo>
                <a:lnTo>
                  <a:pt x="451901" y="1996952"/>
                </a:lnTo>
                <a:lnTo>
                  <a:pt x="436668" y="1985833"/>
                </a:lnTo>
                <a:lnTo>
                  <a:pt x="422070" y="1974397"/>
                </a:lnTo>
                <a:lnTo>
                  <a:pt x="407155" y="1962642"/>
                </a:lnTo>
                <a:lnTo>
                  <a:pt x="392557" y="1950888"/>
                </a:lnTo>
                <a:lnTo>
                  <a:pt x="378277" y="1938498"/>
                </a:lnTo>
                <a:lnTo>
                  <a:pt x="364313" y="1926109"/>
                </a:lnTo>
                <a:lnTo>
                  <a:pt x="350033" y="1913083"/>
                </a:lnTo>
                <a:lnTo>
                  <a:pt x="336387" y="1900058"/>
                </a:lnTo>
                <a:lnTo>
                  <a:pt x="322424" y="1886716"/>
                </a:lnTo>
                <a:lnTo>
                  <a:pt x="305604" y="1869243"/>
                </a:lnTo>
                <a:lnTo>
                  <a:pt x="289420" y="1852088"/>
                </a:lnTo>
                <a:lnTo>
                  <a:pt x="273235" y="1833980"/>
                </a:lnTo>
                <a:lnTo>
                  <a:pt x="258002" y="1815554"/>
                </a:lnTo>
                <a:lnTo>
                  <a:pt x="242452" y="1797446"/>
                </a:lnTo>
                <a:lnTo>
                  <a:pt x="228172" y="1779020"/>
                </a:lnTo>
                <a:lnTo>
                  <a:pt x="213891" y="1760277"/>
                </a:lnTo>
                <a:lnTo>
                  <a:pt x="200245" y="1741216"/>
                </a:lnTo>
                <a:lnTo>
                  <a:pt x="187234" y="1721837"/>
                </a:lnTo>
                <a:lnTo>
                  <a:pt x="174223" y="1702141"/>
                </a:lnTo>
                <a:lnTo>
                  <a:pt x="161846" y="1682444"/>
                </a:lnTo>
                <a:lnTo>
                  <a:pt x="150105" y="1662748"/>
                </a:lnTo>
                <a:lnTo>
                  <a:pt x="138363" y="1642734"/>
                </a:lnTo>
                <a:lnTo>
                  <a:pt x="127573" y="1622402"/>
                </a:lnTo>
                <a:lnTo>
                  <a:pt x="117101" y="1602388"/>
                </a:lnTo>
                <a:lnTo>
                  <a:pt x="106946" y="1581420"/>
                </a:lnTo>
                <a:lnTo>
                  <a:pt x="97425" y="1560453"/>
                </a:lnTo>
                <a:lnTo>
                  <a:pt x="87905" y="1539486"/>
                </a:lnTo>
                <a:lnTo>
                  <a:pt x="79336" y="1518836"/>
                </a:lnTo>
                <a:lnTo>
                  <a:pt x="71085" y="1497551"/>
                </a:lnTo>
                <a:lnTo>
                  <a:pt x="63152" y="1476267"/>
                </a:lnTo>
                <a:lnTo>
                  <a:pt x="56170" y="1454664"/>
                </a:lnTo>
                <a:lnTo>
                  <a:pt x="49189" y="1432744"/>
                </a:lnTo>
                <a:lnTo>
                  <a:pt x="42842" y="1411141"/>
                </a:lnTo>
                <a:lnTo>
                  <a:pt x="36495" y="1389539"/>
                </a:lnTo>
                <a:lnTo>
                  <a:pt x="31100" y="1367618"/>
                </a:lnTo>
                <a:lnTo>
                  <a:pt x="25705" y="1345380"/>
                </a:lnTo>
                <a:lnTo>
                  <a:pt x="21262" y="1323460"/>
                </a:lnTo>
                <a:lnTo>
                  <a:pt x="17137" y="1301222"/>
                </a:lnTo>
                <a:lnTo>
                  <a:pt x="13328" y="1278984"/>
                </a:lnTo>
                <a:lnTo>
                  <a:pt x="10155" y="1256746"/>
                </a:lnTo>
                <a:lnTo>
                  <a:pt x="7299" y="1234508"/>
                </a:lnTo>
                <a:lnTo>
                  <a:pt x="5077" y="1211953"/>
                </a:lnTo>
                <a:lnTo>
                  <a:pt x="2856" y="1189397"/>
                </a:lnTo>
                <a:lnTo>
                  <a:pt x="1587" y="1167159"/>
                </a:lnTo>
                <a:lnTo>
                  <a:pt x="317" y="1144604"/>
                </a:lnTo>
                <a:lnTo>
                  <a:pt x="0" y="1122048"/>
                </a:lnTo>
                <a:lnTo>
                  <a:pt x="0" y="1099810"/>
                </a:lnTo>
                <a:lnTo>
                  <a:pt x="0" y="1077254"/>
                </a:lnTo>
                <a:lnTo>
                  <a:pt x="635" y="1054699"/>
                </a:lnTo>
                <a:lnTo>
                  <a:pt x="2221" y="1032461"/>
                </a:lnTo>
                <a:lnTo>
                  <a:pt x="3808" y="1009905"/>
                </a:lnTo>
                <a:lnTo>
                  <a:pt x="5712" y="987350"/>
                </a:lnTo>
                <a:lnTo>
                  <a:pt x="8568" y="965429"/>
                </a:lnTo>
                <a:lnTo>
                  <a:pt x="11742" y="942874"/>
                </a:lnTo>
                <a:lnTo>
                  <a:pt x="14915" y="920636"/>
                </a:lnTo>
                <a:lnTo>
                  <a:pt x="19041" y="898398"/>
                </a:lnTo>
                <a:lnTo>
                  <a:pt x="23484" y="876478"/>
                </a:lnTo>
                <a:lnTo>
                  <a:pt x="28244" y="854240"/>
                </a:lnTo>
                <a:lnTo>
                  <a:pt x="33639" y="832319"/>
                </a:lnTo>
                <a:lnTo>
                  <a:pt x="39351" y="810717"/>
                </a:lnTo>
                <a:lnTo>
                  <a:pt x="45380" y="788479"/>
                </a:lnTo>
                <a:lnTo>
                  <a:pt x="52045" y="766876"/>
                </a:lnTo>
                <a:lnTo>
                  <a:pt x="59344" y="745591"/>
                </a:lnTo>
                <a:lnTo>
                  <a:pt x="66643" y="723989"/>
                </a:lnTo>
                <a:lnTo>
                  <a:pt x="74894" y="702704"/>
                </a:lnTo>
                <a:lnTo>
                  <a:pt x="83145" y="681737"/>
                </a:lnTo>
                <a:lnTo>
                  <a:pt x="92348" y="660452"/>
                </a:lnTo>
                <a:lnTo>
                  <a:pt x="101868" y="639802"/>
                </a:lnTo>
                <a:lnTo>
                  <a:pt x="111706" y="619153"/>
                </a:lnTo>
                <a:lnTo>
                  <a:pt x="121861" y="598821"/>
                </a:lnTo>
                <a:lnTo>
                  <a:pt x="132333" y="578171"/>
                </a:lnTo>
                <a:lnTo>
                  <a:pt x="143758" y="558157"/>
                </a:lnTo>
                <a:lnTo>
                  <a:pt x="155182" y="538143"/>
                </a:lnTo>
                <a:lnTo>
                  <a:pt x="165337" y="521623"/>
                </a:lnTo>
                <a:lnTo>
                  <a:pt x="175810" y="505422"/>
                </a:lnTo>
                <a:lnTo>
                  <a:pt x="186282" y="489220"/>
                </a:lnTo>
                <a:lnTo>
                  <a:pt x="197389" y="473018"/>
                </a:lnTo>
                <a:lnTo>
                  <a:pt x="208814" y="457451"/>
                </a:lnTo>
                <a:lnTo>
                  <a:pt x="220238" y="441567"/>
                </a:lnTo>
                <a:lnTo>
                  <a:pt x="231980" y="425683"/>
                </a:lnTo>
                <a:lnTo>
                  <a:pt x="244039" y="410434"/>
                </a:lnTo>
                <a:lnTo>
                  <a:pt x="41255" y="207115"/>
                </a:lnTo>
                <a:lnTo>
                  <a:pt x="799395" y="26988"/>
                </a:lnTo>
                <a:close/>
                <a:moveTo>
                  <a:pt x="1115113" y="0"/>
                </a:moveTo>
                <a:lnTo>
                  <a:pt x="1141155" y="953"/>
                </a:lnTo>
                <a:lnTo>
                  <a:pt x="1167196" y="1906"/>
                </a:lnTo>
                <a:lnTo>
                  <a:pt x="1193555" y="3494"/>
                </a:lnTo>
                <a:lnTo>
                  <a:pt x="1219596" y="6035"/>
                </a:lnTo>
                <a:lnTo>
                  <a:pt x="1245320" y="9212"/>
                </a:lnTo>
                <a:lnTo>
                  <a:pt x="1271044" y="12706"/>
                </a:lnTo>
                <a:lnTo>
                  <a:pt x="1297085" y="17152"/>
                </a:lnTo>
                <a:lnTo>
                  <a:pt x="1323126" y="21599"/>
                </a:lnTo>
                <a:lnTo>
                  <a:pt x="1348532" y="27317"/>
                </a:lnTo>
                <a:lnTo>
                  <a:pt x="1374574" y="33670"/>
                </a:lnTo>
                <a:lnTo>
                  <a:pt x="1392676" y="38434"/>
                </a:lnTo>
                <a:lnTo>
                  <a:pt x="1410460" y="42881"/>
                </a:lnTo>
                <a:lnTo>
                  <a:pt x="1428244" y="48599"/>
                </a:lnTo>
                <a:lnTo>
                  <a:pt x="1445711" y="53999"/>
                </a:lnTo>
                <a:lnTo>
                  <a:pt x="1463495" y="60034"/>
                </a:lnTo>
                <a:lnTo>
                  <a:pt x="1480962" y="66387"/>
                </a:lnTo>
                <a:lnTo>
                  <a:pt x="1498746" y="72422"/>
                </a:lnTo>
                <a:lnTo>
                  <a:pt x="1515578" y="79092"/>
                </a:lnTo>
                <a:lnTo>
                  <a:pt x="1532727" y="86398"/>
                </a:lnTo>
                <a:lnTo>
                  <a:pt x="1549876" y="93703"/>
                </a:lnTo>
                <a:lnTo>
                  <a:pt x="1566708" y="101327"/>
                </a:lnTo>
                <a:lnTo>
                  <a:pt x="1583222" y="109585"/>
                </a:lnTo>
                <a:lnTo>
                  <a:pt x="1600053" y="117526"/>
                </a:lnTo>
                <a:lnTo>
                  <a:pt x="1616250" y="126103"/>
                </a:lnTo>
                <a:lnTo>
                  <a:pt x="1632764" y="134679"/>
                </a:lnTo>
                <a:lnTo>
                  <a:pt x="1648960" y="143890"/>
                </a:lnTo>
                <a:lnTo>
                  <a:pt x="1665157" y="152784"/>
                </a:lnTo>
                <a:lnTo>
                  <a:pt x="1681035" y="162631"/>
                </a:lnTo>
                <a:lnTo>
                  <a:pt x="1696597" y="172478"/>
                </a:lnTo>
                <a:lnTo>
                  <a:pt x="1712158" y="182325"/>
                </a:lnTo>
                <a:lnTo>
                  <a:pt x="1727402" y="193124"/>
                </a:lnTo>
                <a:lnTo>
                  <a:pt x="1742645" y="203606"/>
                </a:lnTo>
                <a:lnTo>
                  <a:pt x="1757572" y="214406"/>
                </a:lnTo>
                <a:lnTo>
                  <a:pt x="1772498" y="225206"/>
                </a:lnTo>
                <a:lnTo>
                  <a:pt x="1787106" y="236641"/>
                </a:lnTo>
                <a:lnTo>
                  <a:pt x="1801715" y="248711"/>
                </a:lnTo>
                <a:lnTo>
                  <a:pt x="1816323" y="260464"/>
                </a:lnTo>
                <a:lnTo>
                  <a:pt x="1830614" y="272534"/>
                </a:lnTo>
                <a:lnTo>
                  <a:pt x="1844270" y="284922"/>
                </a:lnTo>
                <a:lnTo>
                  <a:pt x="1857926" y="297310"/>
                </a:lnTo>
                <a:lnTo>
                  <a:pt x="1871582" y="310333"/>
                </a:lnTo>
                <a:lnTo>
                  <a:pt x="1884920" y="323356"/>
                </a:lnTo>
                <a:lnTo>
                  <a:pt x="1901751" y="340826"/>
                </a:lnTo>
                <a:lnTo>
                  <a:pt x="1918265" y="358296"/>
                </a:lnTo>
                <a:lnTo>
                  <a:pt x="1934144" y="376084"/>
                </a:lnTo>
                <a:lnTo>
                  <a:pt x="1949706" y="394190"/>
                </a:lnTo>
                <a:lnTo>
                  <a:pt x="1964632" y="412295"/>
                </a:lnTo>
                <a:lnTo>
                  <a:pt x="1979240" y="431036"/>
                </a:lnTo>
                <a:lnTo>
                  <a:pt x="1993531" y="449776"/>
                </a:lnTo>
                <a:lnTo>
                  <a:pt x="2007187" y="468835"/>
                </a:lnTo>
                <a:lnTo>
                  <a:pt x="2020525" y="487893"/>
                </a:lnTo>
                <a:lnTo>
                  <a:pt x="2033228" y="507587"/>
                </a:lnTo>
                <a:lnTo>
                  <a:pt x="2045931" y="527280"/>
                </a:lnTo>
                <a:lnTo>
                  <a:pt x="2057682" y="546974"/>
                </a:lnTo>
                <a:lnTo>
                  <a:pt x="2069114" y="567303"/>
                </a:lnTo>
                <a:lnTo>
                  <a:pt x="2080230" y="587314"/>
                </a:lnTo>
                <a:lnTo>
                  <a:pt x="2090710" y="607643"/>
                </a:lnTo>
                <a:lnTo>
                  <a:pt x="2100555" y="628607"/>
                </a:lnTo>
                <a:lnTo>
                  <a:pt x="2110399" y="648936"/>
                </a:lnTo>
                <a:lnTo>
                  <a:pt x="2119609" y="670218"/>
                </a:lnTo>
                <a:lnTo>
                  <a:pt x="2128184" y="691182"/>
                </a:lnTo>
                <a:lnTo>
                  <a:pt x="2136441" y="712464"/>
                </a:lnTo>
                <a:lnTo>
                  <a:pt x="2144380" y="733745"/>
                </a:lnTo>
                <a:lnTo>
                  <a:pt x="2151684" y="755345"/>
                </a:lnTo>
                <a:lnTo>
                  <a:pt x="2158354" y="776627"/>
                </a:lnTo>
                <a:lnTo>
                  <a:pt x="2165023" y="798544"/>
                </a:lnTo>
                <a:lnTo>
                  <a:pt x="2171057" y="820461"/>
                </a:lnTo>
                <a:lnTo>
                  <a:pt x="2176455" y="842378"/>
                </a:lnTo>
                <a:lnTo>
                  <a:pt x="2181537" y="863977"/>
                </a:lnTo>
                <a:lnTo>
                  <a:pt x="2186300" y="886530"/>
                </a:lnTo>
                <a:lnTo>
                  <a:pt x="2190429" y="908447"/>
                </a:lnTo>
                <a:lnTo>
                  <a:pt x="2194240" y="930681"/>
                </a:lnTo>
                <a:lnTo>
                  <a:pt x="2197416" y="952916"/>
                </a:lnTo>
                <a:lnTo>
                  <a:pt x="2200591" y="975151"/>
                </a:lnTo>
                <a:lnTo>
                  <a:pt x="2202814" y="997703"/>
                </a:lnTo>
                <a:lnTo>
                  <a:pt x="2204402" y="1019938"/>
                </a:lnTo>
                <a:lnTo>
                  <a:pt x="2205990" y="1042490"/>
                </a:lnTo>
                <a:lnTo>
                  <a:pt x="2207260" y="1065043"/>
                </a:lnTo>
                <a:lnTo>
                  <a:pt x="2207578" y="1087277"/>
                </a:lnTo>
                <a:lnTo>
                  <a:pt x="2208213" y="1109830"/>
                </a:lnTo>
                <a:lnTo>
                  <a:pt x="2207578" y="1132382"/>
                </a:lnTo>
                <a:lnTo>
                  <a:pt x="2206943" y="1154617"/>
                </a:lnTo>
                <a:lnTo>
                  <a:pt x="2205673" y="1177169"/>
                </a:lnTo>
                <a:lnTo>
                  <a:pt x="2203767" y="1199721"/>
                </a:lnTo>
                <a:lnTo>
                  <a:pt x="2201862" y="1221956"/>
                </a:lnTo>
                <a:lnTo>
                  <a:pt x="2199003" y="1244508"/>
                </a:lnTo>
                <a:lnTo>
                  <a:pt x="2195828" y="1267061"/>
                </a:lnTo>
                <a:lnTo>
                  <a:pt x="2192652" y="1288978"/>
                </a:lnTo>
                <a:lnTo>
                  <a:pt x="2188841" y="1310895"/>
                </a:lnTo>
                <a:lnTo>
                  <a:pt x="2184077" y="1333447"/>
                </a:lnTo>
                <a:lnTo>
                  <a:pt x="2179314" y="1355047"/>
                </a:lnTo>
                <a:lnTo>
                  <a:pt x="2173915" y="1377281"/>
                </a:lnTo>
                <a:lnTo>
                  <a:pt x="2168198" y="1399198"/>
                </a:lnTo>
                <a:lnTo>
                  <a:pt x="2162165" y="1420798"/>
                </a:lnTo>
                <a:lnTo>
                  <a:pt x="2155178" y="1442397"/>
                </a:lnTo>
                <a:lnTo>
                  <a:pt x="2148191" y="1464314"/>
                </a:lnTo>
                <a:lnTo>
                  <a:pt x="2140887" y="1485596"/>
                </a:lnTo>
                <a:lnTo>
                  <a:pt x="2132630" y="1506878"/>
                </a:lnTo>
                <a:lnTo>
                  <a:pt x="2124055" y="1527842"/>
                </a:lnTo>
                <a:lnTo>
                  <a:pt x="2115163" y="1548806"/>
                </a:lnTo>
                <a:lnTo>
                  <a:pt x="2105636" y="1569770"/>
                </a:lnTo>
                <a:lnTo>
                  <a:pt x="2095791" y="1590735"/>
                </a:lnTo>
                <a:lnTo>
                  <a:pt x="2085628" y="1611063"/>
                </a:lnTo>
                <a:lnTo>
                  <a:pt x="2075148" y="1631710"/>
                </a:lnTo>
                <a:lnTo>
                  <a:pt x="2063716" y="1651721"/>
                </a:lnTo>
                <a:lnTo>
                  <a:pt x="2052283" y="1671732"/>
                </a:lnTo>
                <a:lnTo>
                  <a:pt x="2041803" y="1687932"/>
                </a:lnTo>
                <a:lnTo>
                  <a:pt x="2031640" y="1704449"/>
                </a:lnTo>
                <a:lnTo>
                  <a:pt x="2021160" y="1720649"/>
                </a:lnTo>
                <a:lnTo>
                  <a:pt x="2010045" y="1736848"/>
                </a:lnTo>
                <a:lnTo>
                  <a:pt x="1998930" y="1752413"/>
                </a:lnTo>
                <a:lnTo>
                  <a:pt x="1987180" y="1768295"/>
                </a:lnTo>
                <a:lnTo>
                  <a:pt x="1975429" y="1783541"/>
                </a:lnTo>
                <a:lnTo>
                  <a:pt x="1963044" y="1798788"/>
                </a:lnTo>
                <a:lnTo>
                  <a:pt x="2166293" y="2002394"/>
                </a:lnTo>
                <a:lnTo>
                  <a:pt x="1407602" y="2182813"/>
                </a:lnTo>
                <a:lnTo>
                  <a:pt x="1588303" y="1424292"/>
                </a:lnTo>
                <a:lnTo>
                  <a:pt x="1780755" y="1616463"/>
                </a:lnTo>
                <a:lnTo>
                  <a:pt x="1792823" y="1600899"/>
                </a:lnTo>
                <a:lnTo>
                  <a:pt x="1804255" y="1584699"/>
                </a:lnTo>
                <a:lnTo>
                  <a:pt x="1815053" y="1568182"/>
                </a:lnTo>
                <a:lnTo>
                  <a:pt x="1825851" y="1551665"/>
                </a:lnTo>
                <a:lnTo>
                  <a:pt x="1836013" y="1534830"/>
                </a:lnTo>
                <a:lnTo>
                  <a:pt x="1845540" y="1517678"/>
                </a:lnTo>
                <a:lnTo>
                  <a:pt x="1855068" y="1500525"/>
                </a:lnTo>
                <a:lnTo>
                  <a:pt x="1863960" y="1483055"/>
                </a:lnTo>
                <a:lnTo>
                  <a:pt x="1870946" y="1468126"/>
                </a:lnTo>
                <a:lnTo>
                  <a:pt x="1878251" y="1453197"/>
                </a:lnTo>
                <a:lnTo>
                  <a:pt x="1884602" y="1438268"/>
                </a:lnTo>
                <a:lnTo>
                  <a:pt x="1891271" y="1422704"/>
                </a:lnTo>
                <a:lnTo>
                  <a:pt x="1896988" y="1407457"/>
                </a:lnTo>
                <a:lnTo>
                  <a:pt x="1902704" y="1392210"/>
                </a:lnTo>
                <a:lnTo>
                  <a:pt x="1908103" y="1376328"/>
                </a:lnTo>
                <a:lnTo>
                  <a:pt x="1913184" y="1360764"/>
                </a:lnTo>
                <a:lnTo>
                  <a:pt x="1917948" y="1344882"/>
                </a:lnTo>
                <a:lnTo>
                  <a:pt x="1922712" y="1329000"/>
                </a:lnTo>
                <a:lnTo>
                  <a:pt x="1926522" y="1313436"/>
                </a:lnTo>
                <a:lnTo>
                  <a:pt x="1930651" y="1297554"/>
                </a:lnTo>
                <a:lnTo>
                  <a:pt x="1934144" y="1281354"/>
                </a:lnTo>
                <a:lnTo>
                  <a:pt x="1937320" y="1265473"/>
                </a:lnTo>
                <a:lnTo>
                  <a:pt x="1940496" y="1249591"/>
                </a:lnTo>
                <a:lnTo>
                  <a:pt x="1942719" y="1233391"/>
                </a:lnTo>
                <a:lnTo>
                  <a:pt x="1944942" y="1217191"/>
                </a:lnTo>
                <a:lnTo>
                  <a:pt x="1947165" y="1200992"/>
                </a:lnTo>
                <a:lnTo>
                  <a:pt x="1949070" y="1184475"/>
                </a:lnTo>
                <a:lnTo>
                  <a:pt x="1950341" y="1168593"/>
                </a:lnTo>
                <a:lnTo>
                  <a:pt x="1951293" y="1152393"/>
                </a:lnTo>
                <a:lnTo>
                  <a:pt x="1952246" y="1135876"/>
                </a:lnTo>
                <a:lnTo>
                  <a:pt x="1952564" y="1119676"/>
                </a:lnTo>
                <a:lnTo>
                  <a:pt x="1952564" y="1103477"/>
                </a:lnTo>
                <a:lnTo>
                  <a:pt x="1952564" y="1086960"/>
                </a:lnTo>
                <a:lnTo>
                  <a:pt x="1952246" y="1070760"/>
                </a:lnTo>
                <a:lnTo>
                  <a:pt x="1951293" y="1054560"/>
                </a:lnTo>
                <a:lnTo>
                  <a:pt x="1950341" y="1038043"/>
                </a:lnTo>
                <a:lnTo>
                  <a:pt x="1948753" y="1021844"/>
                </a:lnTo>
                <a:lnTo>
                  <a:pt x="1947165" y="1005962"/>
                </a:lnTo>
                <a:lnTo>
                  <a:pt x="1944942" y="989762"/>
                </a:lnTo>
                <a:lnTo>
                  <a:pt x="1942719" y="973563"/>
                </a:lnTo>
                <a:lnTo>
                  <a:pt x="1939861" y="957363"/>
                </a:lnTo>
                <a:lnTo>
                  <a:pt x="1937320" y="941163"/>
                </a:lnTo>
                <a:lnTo>
                  <a:pt x="1933509" y="925599"/>
                </a:lnTo>
                <a:lnTo>
                  <a:pt x="1930016" y="909400"/>
                </a:lnTo>
                <a:lnTo>
                  <a:pt x="1926522" y="893518"/>
                </a:lnTo>
                <a:lnTo>
                  <a:pt x="1922394" y="877318"/>
                </a:lnTo>
                <a:lnTo>
                  <a:pt x="1917948" y="861754"/>
                </a:lnTo>
                <a:lnTo>
                  <a:pt x="1912867" y="845872"/>
                </a:lnTo>
                <a:lnTo>
                  <a:pt x="1907785" y="830625"/>
                </a:lnTo>
                <a:lnTo>
                  <a:pt x="1902704" y="814743"/>
                </a:lnTo>
                <a:lnTo>
                  <a:pt x="1896670" y="799497"/>
                </a:lnTo>
                <a:lnTo>
                  <a:pt x="1890636" y="784250"/>
                </a:lnTo>
                <a:lnTo>
                  <a:pt x="1883967" y="768686"/>
                </a:lnTo>
                <a:lnTo>
                  <a:pt x="1877298" y="753757"/>
                </a:lnTo>
                <a:lnTo>
                  <a:pt x="1870629" y="738510"/>
                </a:lnTo>
                <a:lnTo>
                  <a:pt x="1863325" y="723899"/>
                </a:lnTo>
                <a:lnTo>
                  <a:pt x="1855703" y="708970"/>
                </a:lnTo>
                <a:lnTo>
                  <a:pt x="1847763" y="694358"/>
                </a:lnTo>
                <a:lnTo>
                  <a:pt x="1839506" y="679747"/>
                </a:lnTo>
                <a:lnTo>
                  <a:pt x="1830932" y="665135"/>
                </a:lnTo>
                <a:lnTo>
                  <a:pt x="1822357" y="650524"/>
                </a:lnTo>
                <a:lnTo>
                  <a:pt x="1813147" y="636548"/>
                </a:lnTo>
                <a:lnTo>
                  <a:pt x="1803620" y="622572"/>
                </a:lnTo>
                <a:lnTo>
                  <a:pt x="1793775" y="608913"/>
                </a:lnTo>
                <a:lnTo>
                  <a:pt x="1783613" y="595255"/>
                </a:lnTo>
                <a:lnTo>
                  <a:pt x="1773450" y="581279"/>
                </a:lnTo>
                <a:lnTo>
                  <a:pt x="1762653" y="567938"/>
                </a:lnTo>
                <a:lnTo>
                  <a:pt x="1751855" y="554915"/>
                </a:lnTo>
                <a:lnTo>
                  <a:pt x="1740422" y="541892"/>
                </a:lnTo>
                <a:lnTo>
                  <a:pt x="1728672" y="528868"/>
                </a:lnTo>
                <a:lnTo>
                  <a:pt x="1716604" y="516481"/>
                </a:lnTo>
                <a:lnTo>
                  <a:pt x="1704536" y="503775"/>
                </a:lnTo>
                <a:lnTo>
                  <a:pt x="1694374" y="493611"/>
                </a:lnTo>
                <a:lnTo>
                  <a:pt x="1683576" y="483764"/>
                </a:lnTo>
                <a:lnTo>
                  <a:pt x="1673414" y="473917"/>
                </a:lnTo>
                <a:lnTo>
                  <a:pt x="1662298" y="464388"/>
                </a:lnTo>
                <a:lnTo>
                  <a:pt x="1651818" y="455176"/>
                </a:lnTo>
                <a:lnTo>
                  <a:pt x="1640703" y="445965"/>
                </a:lnTo>
                <a:lnTo>
                  <a:pt x="1629270" y="437071"/>
                </a:lnTo>
                <a:lnTo>
                  <a:pt x="1618155" y="428177"/>
                </a:lnTo>
                <a:lnTo>
                  <a:pt x="1607040" y="419918"/>
                </a:lnTo>
                <a:lnTo>
                  <a:pt x="1594972" y="411342"/>
                </a:lnTo>
                <a:lnTo>
                  <a:pt x="1583539" y="403401"/>
                </a:lnTo>
                <a:lnTo>
                  <a:pt x="1571789" y="395460"/>
                </a:lnTo>
                <a:lnTo>
                  <a:pt x="1559721" y="387519"/>
                </a:lnTo>
                <a:lnTo>
                  <a:pt x="1547971" y="380213"/>
                </a:lnTo>
                <a:lnTo>
                  <a:pt x="1535585" y="372590"/>
                </a:lnTo>
                <a:lnTo>
                  <a:pt x="1522882" y="365602"/>
                </a:lnTo>
                <a:lnTo>
                  <a:pt x="1510814" y="358296"/>
                </a:lnTo>
                <a:lnTo>
                  <a:pt x="1498111" y="351626"/>
                </a:lnTo>
                <a:lnTo>
                  <a:pt x="1485726" y="345591"/>
                </a:lnTo>
                <a:lnTo>
                  <a:pt x="1472705" y="339238"/>
                </a:lnTo>
                <a:lnTo>
                  <a:pt x="1460002" y="332885"/>
                </a:lnTo>
                <a:lnTo>
                  <a:pt x="1446981" y="326850"/>
                </a:lnTo>
                <a:lnTo>
                  <a:pt x="1433961" y="321450"/>
                </a:lnTo>
                <a:lnTo>
                  <a:pt x="1420622" y="316051"/>
                </a:lnTo>
                <a:lnTo>
                  <a:pt x="1407284" y="310651"/>
                </a:lnTo>
                <a:lnTo>
                  <a:pt x="1394263" y="305568"/>
                </a:lnTo>
                <a:lnTo>
                  <a:pt x="1380608" y="300804"/>
                </a:lnTo>
                <a:lnTo>
                  <a:pt x="1367269" y="296674"/>
                </a:lnTo>
                <a:lnTo>
                  <a:pt x="1353614" y="292228"/>
                </a:lnTo>
                <a:lnTo>
                  <a:pt x="1339958" y="288416"/>
                </a:lnTo>
                <a:lnTo>
                  <a:pt x="1326302" y="284287"/>
                </a:lnTo>
                <a:lnTo>
                  <a:pt x="1312329" y="280793"/>
                </a:lnTo>
                <a:lnTo>
                  <a:pt x="1286287" y="274440"/>
                </a:lnTo>
                <a:lnTo>
                  <a:pt x="1259928" y="269358"/>
                </a:lnTo>
                <a:lnTo>
                  <a:pt x="1234205" y="264593"/>
                </a:lnTo>
                <a:lnTo>
                  <a:pt x="1207528" y="261099"/>
                </a:lnTo>
                <a:lnTo>
                  <a:pt x="1181169" y="258558"/>
                </a:lnTo>
                <a:lnTo>
                  <a:pt x="1155446" y="256334"/>
                </a:lnTo>
                <a:lnTo>
                  <a:pt x="1129087" y="255381"/>
                </a:lnTo>
                <a:lnTo>
                  <a:pt x="1102410" y="254746"/>
                </a:lnTo>
                <a:lnTo>
                  <a:pt x="1076687" y="255699"/>
                </a:lnTo>
                <a:lnTo>
                  <a:pt x="1050328" y="256970"/>
                </a:lnTo>
                <a:lnTo>
                  <a:pt x="1024286" y="258875"/>
                </a:lnTo>
                <a:lnTo>
                  <a:pt x="998245" y="261417"/>
                </a:lnTo>
                <a:lnTo>
                  <a:pt x="972204" y="265546"/>
                </a:lnTo>
                <a:lnTo>
                  <a:pt x="946798" y="269993"/>
                </a:lnTo>
                <a:lnTo>
                  <a:pt x="921074" y="275075"/>
                </a:lnTo>
                <a:lnTo>
                  <a:pt x="895350" y="280793"/>
                </a:lnTo>
                <a:lnTo>
                  <a:pt x="947750" y="62257"/>
                </a:lnTo>
                <a:lnTo>
                  <a:pt x="960453" y="9847"/>
                </a:lnTo>
                <a:lnTo>
                  <a:pt x="986177" y="6670"/>
                </a:lnTo>
                <a:lnTo>
                  <a:pt x="1011583" y="4129"/>
                </a:lnTo>
                <a:lnTo>
                  <a:pt x="1037625" y="2541"/>
                </a:lnTo>
                <a:lnTo>
                  <a:pt x="1063666" y="953"/>
                </a:lnTo>
                <a:lnTo>
                  <a:pt x="1089072" y="635"/>
                </a:lnTo>
                <a:lnTo>
                  <a:pt x="1115113"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7" name="Freeform 913"/>
          <p:cNvSpPr>
            <a:spLocks noEditPoints="1"/>
          </p:cNvSpPr>
          <p:nvPr/>
        </p:nvSpPr>
        <p:spPr bwMode="auto">
          <a:xfrm>
            <a:off x="3860495" y="3300617"/>
            <a:ext cx="479258" cy="411373"/>
          </a:xfrm>
          <a:custGeom>
            <a:avLst/>
            <a:gdLst>
              <a:gd name="T0" fmla="*/ 562282 w 154"/>
              <a:gd name="T1" fmla="*/ 371910 h 144"/>
              <a:gd name="T2" fmla="*/ 621754 w 154"/>
              <a:gd name="T3" fmla="*/ 355740 h 144"/>
              <a:gd name="T4" fmla="*/ 805577 w 154"/>
              <a:gd name="T5" fmla="*/ 32340 h 144"/>
              <a:gd name="T6" fmla="*/ 697446 w 154"/>
              <a:gd name="T7" fmla="*/ 32340 h 144"/>
              <a:gd name="T8" fmla="*/ 643380 w 154"/>
              <a:gd name="T9" fmla="*/ 32340 h 144"/>
              <a:gd name="T10" fmla="*/ 643380 w 154"/>
              <a:gd name="T11" fmla="*/ 0 h 144"/>
              <a:gd name="T12" fmla="*/ 189230 w 154"/>
              <a:gd name="T13" fmla="*/ 0 h 144"/>
              <a:gd name="T14" fmla="*/ 189230 w 154"/>
              <a:gd name="T15" fmla="*/ 32340 h 144"/>
              <a:gd name="T16" fmla="*/ 135164 w 154"/>
              <a:gd name="T17" fmla="*/ 32340 h 144"/>
              <a:gd name="T18" fmla="*/ 27033 w 154"/>
              <a:gd name="T19" fmla="*/ 32340 h 144"/>
              <a:gd name="T20" fmla="*/ 210856 w 154"/>
              <a:gd name="T21" fmla="*/ 355740 h 144"/>
              <a:gd name="T22" fmla="*/ 270328 w 154"/>
              <a:gd name="T23" fmla="*/ 371910 h 144"/>
              <a:gd name="T24" fmla="*/ 383866 w 154"/>
              <a:gd name="T25" fmla="*/ 447371 h 144"/>
              <a:gd name="T26" fmla="*/ 383866 w 154"/>
              <a:gd name="T27" fmla="*/ 679141 h 144"/>
              <a:gd name="T28" fmla="*/ 189230 w 154"/>
              <a:gd name="T29" fmla="*/ 776161 h 144"/>
              <a:gd name="T30" fmla="*/ 643380 w 154"/>
              <a:gd name="T31" fmla="*/ 776161 h 144"/>
              <a:gd name="T32" fmla="*/ 448744 w 154"/>
              <a:gd name="T33" fmla="*/ 679141 h 144"/>
              <a:gd name="T34" fmla="*/ 448744 w 154"/>
              <a:gd name="T35" fmla="*/ 447371 h 144"/>
              <a:gd name="T36" fmla="*/ 562282 w 154"/>
              <a:gd name="T37" fmla="*/ 371910 h 144"/>
              <a:gd name="T38" fmla="*/ 643380 w 154"/>
              <a:gd name="T39" fmla="*/ 140140 h 144"/>
              <a:gd name="T40" fmla="*/ 643380 w 154"/>
              <a:gd name="T41" fmla="*/ 64680 h 144"/>
              <a:gd name="T42" fmla="*/ 697446 w 154"/>
              <a:gd name="T43" fmla="*/ 64680 h 144"/>
              <a:gd name="T44" fmla="*/ 773138 w 154"/>
              <a:gd name="T45" fmla="*/ 64680 h 144"/>
              <a:gd name="T46" fmla="*/ 610941 w 154"/>
              <a:gd name="T47" fmla="*/ 323400 h 144"/>
              <a:gd name="T48" fmla="*/ 589315 w 154"/>
              <a:gd name="T49" fmla="*/ 334180 h 144"/>
              <a:gd name="T50" fmla="*/ 643380 w 154"/>
              <a:gd name="T51" fmla="*/ 140140 h 144"/>
              <a:gd name="T52" fmla="*/ 221669 w 154"/>
              <a:gd name="T53" fmla="*/ 323400 h 144"/>
              <a:gd name="T54" fmla="*/ 59472 w 154"/>
              <a:gd name="T55" fmla="*/ 64680 h 144"/>
              <a:gd name="T56" fmla="*/ 135164 w 154"/>
              <a:gd name="T57" fmla="*/ 64680 h 144"/>
              <a:gd name="T58" fmla="*/ 189230 w 154"/>
              <a:gd name="T59" fmla="*/ 64680 h 144"/>
              <a:gd name="T60" fmla="*/ 189230 w 154"/>
              <a:gd name="T61" fmla="*/ 140140 h 144"/>
              <a:gd name="T62" fmla="*/ 243295 w 154"/>
              <a:gd name="T63" fmla="*/ 334180 h 144"/>
              <a:gd name="T64" fmla="*/ 221669 w 154"/>
              <a:gd name="T65" fmla="*/ 323400 h 144"/>
              <a:gd name="T66" fmla="*/ 416305 w 154"/>
              <a:gd name="T67" fmla="*/ 285670 h 144"/>
              <a:gd name="T68" fmla="*/ 313580 w 154"/>
              <a:gd name="T69" fmla="*/ 355740 h 144"/>
              <a:gd name="T70" fmla="*/ 351426 w 154"/>
              <a:gd name="T71" fmla="*/ 237160 h 144"/>
              <a:gd name="T72" fmla="*/ 254108 w 154"/>
              <a:gd name="T73" fmla="*/ 167090 h 144"/>
              <a:gd name="T74" fmla="*/ 378459 w 154"/>
              <a:gd name="T75" fmla="*/ 161700 h 144"/>
              <a:gd name="T76" fmla="*/ 416305 w 154"/>
              <a:gd name="T77" fmla="*/ 48510 h 144"/>
              <a:gd name="T78" fmla="*/ 454151 w 154"/>
              <a:gd name="T79" fmla="*/ 161700 h 144"/>
              <a:gd name="T80" fmla="*/ 578502 w 154"/>
              <a:gd name="T81" fmla="*/ 167090 h 144"/>
              <a:gd name="T82" fmla="*/ 481184 w 154"/>
              <a:gd name="T83" fmla="*/ 237160 h 144"/>
              <a:gd name="T84" fmla="*/ 519030 w 154"/>
              <a:gd name="T85" fmla="*/ 355740 h 144"/>
              <a:gd name="T86" fmla="*/ 416305 w 154"/>
              <a:gd name="T87" fmla="*/ 285670 h 14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54"/>
              <a:gd name="T133" fmla="*/ 0 h 144"/>
              <a:gd name="T134" fmla="*/ 154 w 154"/>
              <a:gd name="T135" fmla="*/ 144 h 14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54" h="144">
                <a:moveTo>
                  <a:pt x="104" y="69"/>
                </a:moveTo>
                <a:cubicBezTo>
                  <a:pt x="107" y="69"/>
                  <a:pt x="110" y="68"/>
                  <a:pt x="115" y="66"/>
                </a:cubicBezTo>
                <a:cubicBezTo>
                  <a:pt x="154" y="54"/>
                  <a:pt x="149" y="6"/>
                  <a:pt x="149" y="6"/>
                </a:cubicBezTo>
                <a:cubicBezTo>
                  <a:pt x="129" y="6"/>
                  <a:pt x="129" y="6"/>
                  <a:pt x="129" y="6"/>
                </a:cubicBezTo>
                <a:cubicBezTo>
                  <a:pt x="119" y="6"/>
                  <a:pt x="119" y="6"/>
                  <a:pt x="119" y="6"/>
                </a:cubicBezTo>
                <a:cubicBezTo>
                  <a:pt x="119" y="0"/>
                  <a:pt x="119" y="0"/>
                  <a:pt x="119" y="0"/>
                </a:cubicBezTo>
                <a:cubicBezTo>
                  <a:pt x="35" y="0"/>
                  <a:pt x="35" y="0"/>
                  <a:pt x="35" y="0"/>
                </a:cubicBezTo>
                <a:cubicBezTo>
                  <a:pt x="35" y="6"/>
                  <a:pt x="35" y="6"/>
                  <a:pt x="35" y="6"/>
                </a:cubicBezTo>
                <a:cubicBezTo>
                  <a:pt x="25" y="6"/>
                  <a:pt x="25" y="6"/>
                  <a:pt x="25" y="6"/>
                </a:cubicBezTo>
                <a:cubicBezTo>
                  <a:pt x="5" y="6"/>
                  <a:pt x="5" y="6"/>
                  <a:pt x="5" y="6"/>
                </a:cubicBezTo>
                <a:cubicBezTo>
                  <a:pt x="5" y="6"/>
                  <a:pt x="0" y="54"/>
                  <a:pt x="39" y="66"/>
                </a:cubicBezTo>
                <a:cubicBezTo>
                  <a:pt x="43" y="67"/>
                  <a:pt x="47" y="69"/>
                  <a:pt x="50" y="69"/>
                </a:cubicBezTo>
                <a:cubicBezTo>
                  <a:pt x="56" y="76"/>
                  <a:pt x="63" y="82"/>
                  <a:pt x="71" y="83"/>
                </a:cubicBezTo>
                <a:cubicBezTo>
                  <a:pt x="71" y="126"/>
                  <a:pt x="71" y="126"/>
                  <a:pt x="71" y="126"/>
                </a:cubicBezTo>
                <a:cubicBezTo>
                  <a:pt x="51" y="127"/>
                  <a:pt x="35" y="135"/>
                  <a:pt x="35" y="144"/>
                </a:cubicBezTo>
                <a:cubicBezTo>
                  <a:pt x="119" y="144"/>
                  <a:pt x="119" y="144"/>
                  <a:pt x="119" y="144"/>
                </a:cubicBezTo>
                <a:cubicBezTo>
                  <a:pt x="119" y="135"/>
                  <a:pt x="103" y="127"/>
                  <a:pt x="83" y="126"/>
                </a:cubicBezTo>
                <a:cubicBezTo>
                  <a:pt x="83" y="83"/>
                  <a:pt x="83" y="83"/>
                  <a:pt x="83" y="83"/>
                </a:cubicBezTo>
                <a:cubicBezTo>
                  <a:pt x="91" y="82"/>
                  <a:pt x="98" y="77"/>
                  <a:pt x="104" y="69"/>
                </a:cubicBezTo>
                <a:moveTo>
                  <a:pt x="119" y="26"/>
                </a:moveTo>
                <a:cubicBezTo>
                  <a:pt x="119" y="12"/>
                  <a:pt x="119" y="12"/>
                  <a:pt x="119" y="12"/>
                </a:cubicBezTo>
                <a:cubicBezTo>
                  <a:pt x="129" y="12"/>
                  <a:pt x="129" y="12"/>
                  <a:pt x="129" y="12"/>
                </a:cubicBezTo>
                <a:cubicBezTo>
                  <a:pt x="143" y="12"/>
                  <a:pt x="143" y="12"/>
                  <a:pt x="143" y="12"/>
                </a:cubicBezTo>
                <a:cubicBezTo>
                  <a:pt x="143" y="24"/>
                  <a:pt x="140" y="52"/>
                  <a:pt x="113" y="60"/>
                </a:cubicBezTo>
                <a:cubicBezTo>
                  <a:pt x="112" y="61"/>
                  <a:pt x="111" y="61"/>
                  <a:pt x="109" y="62"/>
                </a:cubicBezTo>
                <a:cubicBezTo>
                  <a:pt x="115" y="51"/>
                  <a:pt x="119" y="38"/>
                  <a:pt x="119" y="26"/>
                </a:cubicBezTo>
                <a:close/>
                <a:moveTo>
                  <a:pt x="41" y="60"/>
                </a:moveTo>
                <a:cubicBezTo>
                  <a:pt x="14" y="52"/>
                  <a:pt x="11" y="24"/>
                  <a:pt x="11" y="12"/>
                </a:cubicBezTo>
                <a:cubicBezTo>
                  <a:pt x="25" y="12"/>
                  <a:pt x="25" y="12"/>
                  <a:pt x="25" y="12"/>
                </a:cubicBezTo>
                <a:cubicBezTo>
                  <a:pt x="35" y="12"/>
                  <a:pt x="35" y="12"/>
                  <a:pt x="35" y="12"/>
                </a:cubicBezTo>
                <a:cubicBezTo>
                  <a:pt x="35" y="26"/>
                  <a:pt x="35" y="26"/>
                  <a:pt x="35" y="26"/>
                </a:cubicBezTo>
                <a:cubicBezTo>
                  <a:pt x="35" y="38"/>
                  <a:pt x="39" y="51"/>
                  <a:pt x="45" y="62"/>
                </a:cubicBezTo>
                <a:cubicBezTo>
                  <a:pt x="43" y="61"/>
                  <a:pt x="42" y="61"/>
                  <a:pt x="41" y="60"/>
                </a:cubicBezTo>
                <a:moveTo>
                  <a:pt x="77" y="53"/>
                </a:moveTo>
                <a:cubicBezTo>
                  <a:pt x="58" y="66"/>
                  <a:pt x="58" y="66"/>
                  <a:pt x="58" y="66"/>
                </a:cubicBezTo>
                <a:cubicBezTo>
                  <a:pt x="65" y="44"/>
                  <a:pt x="65" y="44"/>
                  <a:pt x="65" y="44"/>
                </a:cubicBezTo>
                <a:cubicBezTo>
                  <a:pt x="47" y="31"/>
                  <a:pt x="47" y="31"/>
                  <a:pt x="47" y="31"/>
                </a:cubicBezTo>
                <a:cubicBezTo>
                  <a:pt x="70" y="30"/>
                  <a:pt x="70" y="30"/>
                  <a:pt x="70" y="30"/>
                </a:cubicBezTo>
                <a:cubicBezTo>
                  <a:pt x="77" y="9"/>
                  <a:pt x="77" y="9"/>
                  <a:pt x="77" y="9"/>
                </a:cubicBezTo>
                <a:cubicBezTo>
                  <a:pt x="84" y="30"/>
                  <a:pt x="84" y="30"/>
                  <a:pt x="84" y="30"/>
                </a:cubicBezTo>
                <a:cubicBezTo>
                  <a:pt x="107" y="31"/>
                  <a:pt x="107" y="31"/>
                  <a:pt x="107" y="31"/>
                </a:cubicBezTo>
                <a:cubicBezTo>
                  <a:pt x="89" y="44"/>
                  <a:pt x="89" y="44"/>
                  <a:pt x="89" y="44"/>
                </a:cubicBezTo>
                <a:cubicBezTo>
                  <a:pt x="96" y="66"/>
                  <a:pt x="96" y="66"/>
                  <a:pt x="96" y="66"/>
                </a:cubicBezTo>
                <a:lnTo>
                  <a:pt x="77" y="5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nvGrpSpPr>
          <p:cNvPr id="48" name="组合 47"/>
          <p:cNvGrpSpPr/>
          <p:nvPr/>
        </p:nvGrpSpPr>
        <p:grpSpPr>
          <a:xfrm rot="21000000">
            <a:off x="2185059" y="1645733"/>
            <a:ext cx="1529093" cy="1714500"/>
            <a:chOff x="8396" y="4473"/>
            <a:chExt cx="2408" cy="2700"/>
          </a:xfrm>
        </p:grpSpPr>
        <p:sp>
          <p:nvSpPr>
            <p:cNvPr id="49" name="Freeform 5"/>
            <p:cNvSpPr/>
            <p:nvPr/>
          </p:nvSpPr>
          <p:spPr bwMode="auto">
            <a:xfrm>
              <a:off x="8396" y="4473"/>
              <a:ext cx="2408" cy="2700"/>
            </a:xfrm>
            <a:custGeom>
              <a:avLst/>
              <a:gdLst>
                <a:gd name="T0" fmla="*/ 1837 w 3175"/>
                <a:gd name="T1" fmla="*/ 92 h 3561"/>
                <a:gd name="T2" fmla="*/ 2381 w 3175"/>
                <a:gd name="T3" fmla="*/ 406 h 3561"/>
                <a:gd name="T4" fmla="*/ 2925 w 3175"/>
                <a:gd name="T5" fmla="*/ 720 h 3561"/>
                <a:gd name="T6" fmla="*/ 3175 w 3175"/>
                <a:gd name="T7" fmla="*/ 1153 h 3561"/>
                <a:gd name="T8" fmla="*/ 3175 w 3175"/>
                <a:gd name="T9" fmla="*/ 1781 h 3561"/>
                <a:gd name="T10" fmla="*/ 3175 w 3175"/>
                <a:gd name="T11" fmla="*/ 2408 h 3561"/>
                <a:gd name="T12" fmla="*/ 2925 w 3175"/>
                <a:gd name="T13" fmla="*/ 2841 h 3561"/>
                <a:gd name="T14" fmla="*/ 2381 w 3175"/>
                <a:gd name="T15" fmla="*/ 3155 h 3561"/>
                <a:gd name="T16" fmla="*/ 1837 w 3175"/>
                <a:gd name="T17" fmla="*/ 3469 h 3561"/>
                <a:gd name="T18" fmla="*/ 1338 w 3175"/>
                <a:gd name="T19" fmla="*/ 3469 h 3561"/>
                <a:gd name="T20" fmla="*/ 794 w 3175"/>
                <a:gd name="T21" fmla="*/ 3155 h 3561"/>
                <a:gd name="T22" fmla="*/ 250 w 3175"/>
                <a:gd name="T23" fmla="*/ 2841 h 3561"/>
                <a:gd name="T24" fmla="*/ 0 w 3175"/>
                <a:gd name="T25" fmla="*/ 2408 h 3561"/>
                <a:gd name="T26" fmla="*/ 0 w 3175"/>
                <a:gd name="T27" fmla="*/ 1781 h 3561"/>
                <a:gd name="T28" fmla="*/ 0 w 3175"/>
                <a:gd name="T29" fmla="*/ 1153 h 3561"/>
                <a:gd name="T30" fmla="*/ 250 w 3175"/>
                <a:gd name="T31" fmla="*/ 720 h 3561"/>
                <a:gd name="T32" fmla="*/ 794 w 3175"/>
                <a:gd name="T33" fmla="*/ 406 h 3561"/>
                <a:gd name="T34" fmla="*/ 1338 w 3175"/>
                <a:gd name="T35" fmla="*/ 92 h 3561"/>
                <a:gd name="T36" fmla="*/ 1837 w 3175"/>
                <a:gd name="T37" fmla="*/ 92 h 3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75" h="3561">
                  <a:moveTo>
                    <a:pt x="1837" y="92"/>
                  </a:moveTo>
                  <a:lnTo>
                    <a:pt x="2381" y="406"/>
                  </a:lnTo>
                  <a:lnTo>
                    <a:pt x="2925" y="720"/>
                  </a:lnTo>
                  <a:cubicBezTo>
                    <a:pt x="3084" y="812"/>
                    <a:pt x="3175" y="969"/>
                    <a:pt x="3175" y="1153"/>
                  </a:cubicBezTo>
                  <a:lnTo>
                    <a:pt x="3175" y="1781"/>
                  </a:lnTo>
                  <a:lnTo>
                    <a:pt x="3175" y="2408"/>
                  </a:lnTo>
                  <a:cubicBezTo>
                    <a:pt x="3175" y="2592"/>
                    <a:pt x="3084" y="2750"/>
                    <a:pt x="2925" y="2841"/>
                  </a:cubicBezTo>
                  <a:lnTo>
                    <a:pt x="2381" y="3155"/>
                  </a:lnTo>
                  <a:lnTo>
                    <a:pt x="1837" y="3469"/>
                  </a:lnTo>
                  <a:cubicBezTo>
                    <a:pt x="1678" y="3561"/>
                    <a:pt x="1496" y="3561"/>
                    <a:pt x="1338" y="3469"/>
                  </a:cubicBezTo>
                  <a:lnTo>
                    <a:pt x="794" y="3155"/>
                  </a:lnTo>
                  <a:lnTo>
                    <a:pt x="250" y="2841"/>
                  </a:lnTo>
                  <a:cubicBezTo>
                    <a:pt x="91" y="2750"/>
                    <a:pt x="0" y="2592"/>
                    <a:pt x="0" y="2408"/>
                  </a:cubicBezTo>
                  <a:lnTo>
                    <a:pt x="0" y="1781"/>
                  </a:lnTo>
                  <a:lnTo>
                    <a:pt x="0" y="1153"/>
                  </a:lnTo>
                  <a:cubicBezTo>
                    <a:pt x="0" y="969"/>
                    <a:pt x="91" y="812"/>
                    <a:pt x="250" y="720"/>
                  </a:cubicBezTo>
                  <a:lnTo>
                    <a:pt x="794" y="406"/>
                  </a:lnTo>
                  <a:lnTo>
                    <a:pt x="1338" y="92"/>
                  </a:lnTo>
                  <a:cubicBezTo>
                    <a:pt x="1496" y="0"/>
                    <a:pt x="1678" y="0"/>
                    <a:pt x="1837" y="92"/>
                  </a:cubicBezTo>
                  <a:close/>
                </a:path>
              </a:pathLst>
            </a:custGeom>
            <a:gradFill flip="none" rotWithShape="1">
              <a:gsLst>
                <a:gs pos="0">
                  <a:srgbClr val="F9F9F9"/>
                </a:gs>
                <a:gs pos="100000">
                  <a:schemeClr val="bg1">
                    <a:lumMod val="85000"/>
                  </a:schemeClr>
                </a:gs>
              </a:gsLst>
              <a:lin ang="2700000" scaled="1"/>
              <a:tileRect/>
            </a:gradFill>
            <a:ln w="31750">
              <a:gradFill flip="none" rotWithShape="1">
                <a:gsLst>
                  <a:gs pos="0">
                    <a:schemeClr val="bg1"/>
                  </a:gs>
                  <a:gs pos="100000">
                    <a:schemeClr val="bg1">
                      <a:lumMod val="75000"/>
                    </a:schemeClr>
                  </a:gs>
                </a:gsLst>
                <a:lin ang="2700000" scaled="1"/>
                <a:tileRect/>
              </a:gradFill>
            </a:ln>
            <a:effectLst>
              <a:outerShdw blurRad="152400" dist="1016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50" name="Freeform 5"/>
            <p:cNvSpPr/>
            <p:nvPr/>
          </p:nvSpPr>
          <p:spPr bwMode="auto">
            <a:xfrm>
              <a:off x="8617" y="4720"/>
              <a:ext cx="1966" cy="2204"/>
            </a:xfrm>
            <a:custGeom>
              <a:avLst/>
              <a:gdLst>
                <a:gd name="T0" fmla="*/ 1837 w 3175"/>
                <a:gd name="T1" fmla="*/ 92 h 3561"/>
                <a:gd name="T2" fmla="*/ 2381 w 3175"/>
                <a:gd name="T3" fmla="*/ 406 h 3561"/>
                <a:gd name="T4" fmla="*/ 2925 w 3175"/>
                <a:gd name="T5" fmla="*/ 720 h 3561"/>
                <a:gd name="T6" fmla="*/ 3175 w 3175"/>
                <a:gd name="T7" fmla="*/ 1153 h 3561"/>
                <a:gd name="T8" fmla="*/ 3175 w 3175"/>
                <a:gd name="T9" fmla="*/ 1781 h 3561"/>
                <a:gd name="T10" fmla="*/ 3175 w 3175"/>
                <a:gd name="T11" fmla="*/ 2408 h 3561"/>
                <a:gd name="T12" fmla="*/ 2925 w 3175"/>
                <a:gd name="T13" fmla="*/ 2841 h 3561"/>
                <a:gd name="T14" fmla="*/ 2381 w 3175"/>
                <a:gd name="T15" fmla="*/ 3155 h 3561"/>
                <a:gd name="T16" fmla="*/ 1837 w 3175"/>
                <a:gd name="T17" fmla="*/ 3469 h 3561"/>
                <a:gd name="T18" fmla="*/ 1338 w 3175"/>
                <a:gd name="T19" fmla="*/ 3469 h 3561"/>
                <a:gd name="T20" fmla="*/ 794 w 3175"/>
                <a:gd name="T21" fmla="*/ 3155 h 3561"/>
                <a:gd name="T22" fmla="*/ 250 w 3175"/>
                <a:gd name="T23" fmla="*/ 2841 h 3561"/>
                <a:gd name="T24" fmla="*/ 0 w 3175"/>
                <a:gd name="T25" fmla="*/ 2408 h 3561"/>
                <a:gd name="T26" fmla="*/ 0 w 3175"/>
                <a:gd name="T27" fmla="*/ 1781 h 3561"/>
                <a:gd name="T28" fmla="*/ 0 w 3175"/>
                <a:gd name="T29" fmla="*/ 1153 h 3561"/>
                <a:gd name="T30" fmla="*/ 250 w 3175"/>
                <a:gd name="T31" fmla="*/ 720 h 3561"/>
                <a:gd name="T32" fmla="*/ 794 w 3175"/>
                <a:gd name="T33" fmla="*/ 406 h 3561"/>
                <a:gd name="T34" fmla="*/ 1338 w 3175"/>
                <a:gd name="T35" fmla="*/ 92 h 3561"/>
                <a:gd name="T36" fmla="*/ 1837 w 3175"/>
                <a:gd name="T37" fmla="*/ 92 h 3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75" h="3561">
                  <a:moveTo>
                    <a:pt x="1837" y="92"/>
                  </a:moveTo>
                  <a:lnTo>
                    <a:pt x="2381" y="406"/>
                  </a:lnTo>
                  <a:lnTo>
                    <a:pt x="2925" y="720"/>
                  </a:lnTo>
                  <a:cubicBezTo>
                    <a:pt x="3084" y="812"/>
                    <a:pt x="3175" y="969"/>
                    <a:pt x="3175" y="1153"/>
                  </a:cubicBezTo>
                  <a:lnTo>
                    <a:pt x="3175" y="1781"/>
                  </a:lnTo>
                  <a:lnTo>
                    <a:pt x="3175" y="2408"/>
                  </a:lnTo>
                  <a:cubicBezTo>
                    <a:pt x="3175" y="2592"/>
                    <a:pt x="3084" y="2750"/>
                    <a:pt x="2925" y="2841"/>
                  </a:cubicBezTo>
                  <a:lnTo>
                    <a:pt x="2381" y="3155"/>
                  </a:lnTo>
                  <a:lnTo>
                    <a:pt x="1837" y="3469"/>
                  </a:lnTo>
                  <a:cubicBezTo>
                    <a:pt x="1678" y="3561"/>
                    <a:pt x="1496" y="3561"/>
                    <a:pt x="1338" y="3469"/>
                  </a:cubicBezTo>
                  <a:lnTo>
                    <a:pt x="794" y="3155"/>
                  </a:lnTo>
                  <a:lnTo>
                    <a:pt x="250" y="2841"/>
                  </a:lnTo>
                  <a:cubicBezTo>
                    <a:pt x="91" y="2750"/>
                    <a:pt x="0" y="2592"/>
                    <a:pt x="0" y="2408"/>
                  </a:cubicBezTo>
                  <a:lnTo>
                    <a:pt x="0" y="1781"/>
                  </a:lnTo>
                  <a:lnTo>
                    <a:pt x="0" y="1153"/>
                  </a:lnTo>
                  <a:cubicBezTo>
                    <a:pt x="0" y="969"/>
                    <a:pt x="91" y="812"/>
                    <a:pt x="250" y="720"/>
                  </a:cubicBezTo>
                  <a:lnTo>
                    <a:pt x="794" y="406"/>
                  </a:lnTo>
                  <a:lnTo>
                    <a:pt x="1338" y="92"/>
                  </a:lnTo>
                  <a:cubicBezTo>
                    <a:pt x="1496" y="0"/>
                    <a:pt x="1678" y="0"/>
                    <a:pt x="1837" y="92"/>
                  </a:cubicBezTo>
                  <a:close/>
                </a:path>
              </a:pathLst>
            </a:custGeom>
            <a:solidFill>
              <a:schemeClr val="accent1"/>
            </a:solidFill>
            <a:ln w="25400">
              <a:gradFill flip="none" rotWithShape="1">
                <a:gsLst>
                  <a:gs pos="0">
                    <a:srgbClr val="CFCFCF"/>
                  </a:gs>
                  <a:gs pos="100000">
                    <a:schemeClr val="bg1"/>
                  </a:gs>
                </a:gsLst>
                <a:lin ang="2700000" scaled="1"/>
                <a:tileRect/>
              </a:gradFill>
            </a:ln>
            <a:effectLst>
              <a:innerShdw blurRad="139700" dist="635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51" name="Freeform 5"/>
            <p:cNvSpPr/>
            <p:nvPr/>
          </p:nvSpPr>
          <p:spPr bwMode="auto">
            <a:xfrm>
              <a:off x="8749" y="4869"/>
              <a:ext cx="1702" cy="1908"/>
            </a:xfrm>
            <a:custGeom>
              <a:avLst/>
              <a:gdLst>
                <a:gd name="T0" fmla="*/ 1837 w 3175"/>
                <a:gd name="T1" fmla="*/ 92 h 3561"/>
                <a:gd name="T2" fmla="*/ 2381 w 3175"/>
                <a:gd name="T3" fmla="*/ 406 h 3561"/>
                <a:gd name="T4" fmla="*/ 2925 w 3175"/>
                <a:gd name="T5" fmla="*/ 720 h 3561"/>
                <a:gd name="T6" fmla="*/ 3175 w 3175"/>
                <a:gd name="T7" fmla="*/ 1153 h 3561"/>
                <a:gd name="T8" fmla="*/ 3175 w 3175"/>
                <a:gd name="T9" fmla="*/ 1781 h 3561"/>
                <a:gd name="T10" fmla="*/ 3175 w 3175"/>
                <a:gd name="T11" fmla="*/ 2408 h 3561"/>
                <a:gd name="T12" fmla="*/ 2925 w 3175"/>
                <a:gd name="T13" fmla="*/ 2841 h 3561"/>
                <a:gd name="T14" fmla="*/ 2381 w 3175"/>
                <a:gd name="T15" fmla="*/ 3155 h 3561"/>
                <a:gd name="T16" fmla="*/ 1837 w 3175"/>
                <a:gd name="T17" fmla="*/ 3469 h 3561"/>
                <a:gd name="T18" fmla="*/ 1338 w 3175"/>
                <a:gd name="T19" fmla="*/ 3469 h 3561"/>
                <a:gd name="T20" fmla="*/ 794 w 3175"/>
                <a:gd name="T21" fmla="*/ 3155 h 3561"/>
                <a:gd name="T22" fmla="*/ 250 w 3175"/>
                <a:gd name="T23" fmla="*/ 2841 h 3561"/>
                <a:gd name="T24" fmla="*/ 0 w 3175"/>
                <a:gd name="T25" fmla="*/ 2408 h 3561"/>
                <a:gd name="T26" fmla="*/ 0 w 3175"/>
                <a:gd name="T27" fmla="*/ 1781 h 3561"/>
                <a:gd name="T28" fmla="*/ 0 w 3175"/>
                <a:gd name="T29" fmla="*/ 1153 h 3561"/>
                <a:gd name="T30" fmla="*/ 250 w 3175"/>
                <a:gd name="T31" fmla="*/ 720 h 3561"/>
                <a:gd name="T32" fmla="*/ 794 w 3175"/>
                <a:gd name="T33" fmla="*/ 406 h 3561"/>
                <a:gd name="T34" fmla="*/ 1338 w 3175"/>
                <a:gd name="T35" fmla="*/ 92 h 3561"/>
                <a:gd name="T36" fmla="*/ 1837 w 3175"/>
                <a:gd name="T37" fmla="*/ 92 h 3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75" h="3561">
                  <a:moveTo>
                    <a:pt x="1837" y="92"/>
                  </a:moveTo>
                  <a:lnTo>
                    <a:pt x="2381" y="406"/>
                  </a:lnTo>
                  <a:lnTo>
                    <a:pt x="2925" y="720"/>
                  </a:lnTo>
                  <a:cubicBezTo>
                    <a:pt x="3084" y="812"/>
                    <a:pt x="3175" y="969"/>
                    <a:pt x="3175" y="1153"/>
                  </a:cubicBezTo>
                  <a:lnTo>
                    <a:pt x="3175" y="1781"/>
                  </a:lnTo>
                  <a:lnTo>
                    <a:pt x="3175" y="2408"/>
                  </a:lnTo>
                  <a:cubicBezTo>
                    <a:pt x="3175" y="2592"/>
                    <a:pt x="3084" y="2750"/>
                    <a:pt x="2925" y="2841"/>
                  </a:cubicBezTo>
                  <a:lnTo>
                    <a:pt x="2381" y="3155"/>
                  </a:lnTo>
                  <a:lnTo>
                    <a:pt x="1837" y="3469"/>
                  </a:lnTo>
                  <a:cubicBezTo>
                    <a:pt x="1678" y="3561"/>
                    <a:pt x="1496" y="3561"/>
                    <a:pt x="1338" y="3469"/>
                  </a:cubicBezTo>
                  <a:lnTo>
                    <a:pt x="794" y="3155"/>
                  </a:lnTo>
                  <a:lnTo>
                    <a:pt x="250" y="2841"/>
                  </a:lnTo>
                  <a:cubicBezTo>
                    <a:pt x="91" y="2750"/>
                    <a:pt x="0" y="2592"/>
                    <a:pt x="0" y="2408"/>
                  </a:cubicBezTo>
                  <a:lnTo>
                    <a:pt x="0" y="1781"/>
                  </a:lnTo>
                  <a:lnTo>
                    <a:pt x="0" y="1153"/>
                  </a:lnTo>
                  <a:cubicBezTo>
                    <a:pt x="0" y="969"/>
                    <a:pt x="91" y="812"/>
                    <a:pt x="250" y="720"/>
                  </a:cubicBezTo>
                  <a:lnTo>
                    <a:pt x="794" y="406"/>
                  </a:lnTo>
                  <a:lnTo>
                    <a:pt x="1338" y="92"/>
                  </a:lnTo>
                  <a:cubicBezTo>
                    <a:pt x="1496" y="0"/>
                    <a:pt x="1678" y="0"/>
                    <a:pt x="1837" y="92"/>
                  </a:cubicBezTo>
                  <a:close/>
                </a:path>
              </a:pathLst>
            </a:custGeom>
            <a:solidFill>
              <a:schemeClr val="bg1">
                <a:lumMod val="95000"/>
              </a:schemeClr>
            </a:solidFill>
            <a:ln>
              <a:gradFill flip="none" rotWithShape="1">
                <a:gsLst>
                  <a:gs pos="0">
                    <a:schemeClr val="bg1"/>
                  </a:gs>
                  <a:gs pos="100000">
                    <a:schemeClr val="bg1">
                      <a:lumMod val="75000"/>
                    </a:schemeClr>
                  </a:gs>
                </a:gsLst>
                <a:lin ang="2700000" scaled="1"/>
                <a:tileRect/>
              </a:gradFill>
            </a:ln>
            <a:effectLst>
              <a:outerShdw blurRad="127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2" name="Freeform 36"/>
          <p:cNvSpPr>
            <a:spLocks noEditPoints="1"/>
          </p:cNvSpPr>
          <p:nvPr/>
        </p:nvSpPr>
        <p:spPr bwMode="auto">
          <a:xfrm rot="21000000">
            <a:off x="2687220" y="2281014"/>
            <a:ext cx="523216" cy="515058"/>
          </a:xfrm>
          <a:custGeom>
            <a:avLst/>
            <a:gdLst>
              <a:gd name="T0" fmla="*/ 188097 w 792"/>
              <a:gd name="T1" fmla="*/ 307152 h 779"/>
              <a:gd name="T2" fmla="*/ 249296 w 792"/>
              <a:gd name="T3" fmla="*/ 200865 h 779"/>
              <a:gd name="T4" fmla="*/ 350994 w 792"/>
              <a:gd name="T5" fmla="*/ 290938 h 779"/>
              <a:gd name="T6" fmla="*/ 264596 w 792"/>
              <a:gd name="T7" fmla="*/ 182850 h 779"/>
              <a:gd name="T8" fmla="*/ 350994 w 792"/>
              <a:gd name="T9" fmla="*/ 290938 h 779"/>
              <a:gd name="T10" fmla="*/ 350994 w 792"/>
              <a:gd name="T11" fmla="*/ 290938 h 779"/>
              <a:gd name="T12" fmla="*/ 420293 w 792"/>
              <a:gd name="T13" fmla="*/ 174743 h 779"/>
              <a:gd name="T14" fmla="*/ 442793 w 792"/>
              <a:gd name="T15" fmla="*/ 163034 h 779"/>
              <a:gd name="T16" fmla="*/ 445493 w 792"/>
              <a:gd name="T17" fmla="*/ 182850 h 779"/>
              <a:gd name="T18" fmla="*/ 439193 w 792"/>
              <a:gd name="T19" fmla="*/ 215276 h 779"/>
              <a:gd name="T20" fmla="*/ 418493 w 792"/>
              <a:gd name="T21" fmla="*/ 207170 h 779"/>
              <a:gd name="T22" fmla="*/ 393293 w 792"/>
              <a:gd name="T23" fmla="*/ 185552 h 779"/>
              <a:gd name="T24" fmla="*/ 410393 w 792"/>
              <a:gd name="T25" fmla="*/ 172942 h 779"/>
              <a:gd name="T26" fmla="*/ 442793 w 792"/>
              <a:gd name="T27" fmla="*/ 163034 h 779"/>
              <a:gd name="T28" fmla="*/ 337494 w 792"/>
              <a:gd name="T29" fmla="*/ 308953 h 779"/>
              <a:gd name="T30" fmla="*/ 325795 w 792"/>
              <a:gd name="T31" fmla="*/ 440461 h 779"/>
              <a:gd name="T32" fmla="*/ 371694 w 792"/>
              <a:gd name="T33" fmla="*/ 320663 h 779"/>
              <a:gd name="T34" fmla="*/ 280795 w 792"/>
              <a:gd name="T35" fmla="*/ 268420 h 779"/>
              <a:gd name="T36" fmla="*/ 246596 w 792"/>
              <a:gd name="T37" fmla="*/ 280130 h 779"/>
              <a:gd name="T38" fmla="*/ 292495 w 792"/>
              <a:gd name="T39" fmla="*/ 440461 h 779"/>
              <a:gd name="T40" fmla="*/ 280795 w 792"/>
              <a:gd name="T41" fmla="*/ 268420 h 779"/>
              <a:gd name="T42" fmla="*/ 416693 w 792"/>
              <a:gd name="T43" fmla="*/ 240497 h 779"/>
              <a:gd name="T44" fmla="*/ 404993 w 792"/>
              <a:gd name="T45" fmla="*/ 440461 h 779"/>
              <a:gd name="T46" fmla="*/ 450892 w 792"/>
              <a:gd name="T47" fmla="*/ 253107 h 779"/>
              <a:gd name="T48" fmla="*/ 201597 w 792"/>
              <a:gd name="T49" fmla="*/ 351288 h 779"/>
              <a:gd name="T50" fmla="*/ 167397 w 792"/>
              <a:gd name="T51" fmla="*/ 362997 h 779"/>
              <a:gd name="T52" fmla="*/ 213296 w 792"/>
              <a:gd name="T53" fmla="*/ 440461 h 779"/>
              <a:gd name="T54" fmla="*/ 201597 w 792"/>
              <a:gd name="T55" fmla="*/ 351288 h 779"/>
              <a:gd name="T56" fmla="*/ 122398 w 792"/>
              <a:gd name="T57" fmla="*/ 440461 h 779"/>
              <a:gd name="T58" fmla="*/ 110698 w 792"/>
              <a:gd name="T59" fmla="*/ 170240 h 779"/>
              <a:gd name="T60" fmla="*/ 134098 w 792"/>
              <a:gd name="T61" fmla="*/ 170240 h 779"/>
              <a:gd name="T62" fmla="*/ 477892 w 792"/>
              <a:gd name="T63" fmla="*/ 417042 h 779"/>
              <a:gd name="T64" fmla="*/ 477892 w 792"/>
              <a:gd name="T65" fmla="*/ 440461 h 779"/>
              <a:gd name="T66" fmla="*/ 110698 w 792"/>
              <a:gd name="T67" fmla="*/ 428751 h 779"/>
              <a:gd name="T68" fmla="*/ 477892 w 792"/>
              <a:gd name="T69" fmla="*/ 417042 h 779"/>
              <a:gd name="T70" fmla="*/ 611990 w 792"/>
              <a:gd name="T71" fmla="*/ 701675 h 779"/>
              <a:gd name="T72" fmla="*/ 436493 w 792"/>
              <a:gd name="T73" fmla="*/ 566564 h 779"/>
              <a:gd name="T74" fmla="*/ 0 w 792"/>
              <a:gd name="T75" fmla="*/ 299045 h 779"/>
              <a:gd name="T76" fmla="*/ 599390 w 792"/>
              <a:gd name="T77" fmla="*/ 299045 h 779"/>
              <a:gd name="T78" fmla="*/ 677689 w 792"/>
              <a:gd name="T79" fmla="*/ 544947 h 779"/>
              <a:gd name="T80" fmla="*/ 300595 w 792"/>
              <a:gd name="T81" fmla="*/ 561160 h 779"/>
              <a:gd name="T82" fmla="*/ 561591 w 792"/>
              <a:gd name="T83" fmla="*/ 299045 h 779"/>
              <a:gd name="T84" fmla="*/ 38699 w 792"/>
              <a:gd name="T85" fmla="*/ 299045 h 77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792" h="779">
                <a:moveTo>
                  <a:pt x="297" y="240"/>
                </a:moveTo>
                <a:lnTo>
                  <a:pt x="209" y="341"/>
                </a:lnTo>
                <a:lnTo>
                  <a:pt x="188" y="323"/>
                </a:lnTo>
                <a:lnTo>
                  <a:pt x="277" y="223"/>
                </a:lnTo>
                <a:lnTo>
                  <a:pt x="297" y="240"/>
                </a:lnTo>
                <a:close/>
                <a:moveTo>
                  <a:pt x="390" y="323"/>
                </a:moveTo>
                <a:lnTo>
                  <a:pt x="276" y="224"/>
                </a:lnTo>
                <a:lnTo>
                  <a:pt x="294" y="203"/>
                </a:lnTo>
                <a:lnTo>
                  <a:pt x="408" y="303"/>
                </a:lnTo>
                <a:lnTo>
                  <a:pt x="390" y="323"/>
                </a:lnTo>
                <a:close/>
                <a:moveTo>
                  <a:pt x="487" y="212"/>
                </a:moveTo>
                <a:lnTo>
                  <a:pt x="390" y="323"/>
                </a:lnTo>
                <a:lnTo>
                  <a:pt x="369" y="305"/>
                </a:lnTo>
                <a:lnTo>
                  <a:pt x="467" y="194"/>
                </a:lnTo>
                <a:lnTo>
                  <a:pt x="487" y="212"/>
                </a:lnTo>
                <a:close/>
                <a:moveTo>
                  <a:pt x="492" y="181"/>
                </a:moveTo>
                <a:cubicBezTo>
                  <a:pt x="497" y="179"/>
                  <a:pt x="500" y="182"/>
                  <a:pt x="499" y="187"/>
                </a:cubicBezTo>
                <a:lnTo>
                  <a:pt x="495" y="203"/>
                </a:lnTo>
                <a:cubicBezTo>
                  <a:pt x="494" y="209"/>
                  <a:pt x="492" y="217"/>
                  <a:pt x="491" y="222"/>
                </a:cubicBezTo>
                <a:lnTo>
                  <a:pt x="488" y="239"/>
                </a:lnTo>
                <a:cubicBezTo>
                  <a:pt x="487" y="244"/>
                  <a:pt x="483" y="245"/>
                  <a:pt x="479" y="242"/>
                </a:cubicBezTo>
                <a:lnTo>
                  <a:pt x="465" y="230"/>
                </a:lnTo>
                <a:cubicBezTo>
                  <a:pt x="461" y="227"/>
                  <a:pt x="455" y="221"/>
                  <a:pt x="451" y="217"/>
                </a:cubicBezTo>
                <a:lnTo>
                  <a:pt x="437" y="206"/>
                </a:lnTo>
                <a:cubicBezTo>
                  <a:pt x="433" y="202"/>
                  <a:pt x="434" y="198"/>
                  <a:pt x="439" y="197"/>
                </a:cubicBezTo>
                <a:lnTo>
                  <a:pt x="456" y="192"/>
                </a:lnTo>
                <a:cubicBezTo>
                  <a:pt x="461" y="190"/>
                  <a:pt x="470" y="187"/>
                  <a:pt x="475" y="186"/>
                </a:cubicBezTo>
                <a:lnTo>
                  <a:pt x="492" y="181"/>
                </a:lnTo>
                <a:close/>
                <a:moveTo>
                  <a:pt x="400" y="343"/>
                </a:moveTo>
                <a:lnTo>
                  <a:pt x="375" y="343"/>
                </a:lnTo>
                <a:cubicBezTo>
                  <a:pt x="368" y="343"/>
                  <a:pt x="362" y="349"/>
                  <a:pt x="362" y="356"/>
                </a:cubicBezTo>
                <a:lnTo>
                  <a:pt x="362" y="489"/>
                </a:lnTo>
                <a:lnTo>
                  <a:pt x="413" y="489"/>
                </a:lnTo>
                <a:lnTo>
                  <a:pt x="413" y="356"/>
                </a:lnTo>
                <a:cubicBezTo>
                  <a:pt x="413" y="349"/>
                  <a:pt x="407" y="343"/>
                  <a:pt x="400" y="343"/>
                </a:cubicBezTo>
                <a:close/>
                <a:moveTo>
                  <a:pt x="312" y="298"/>
                </a:moveTo>
                <a:lnTo>
                  <a:pt x="287" y="298"/>
                </a:lnTo>
                <a:cubicBezTo>
                  <a:pt x="280" y="298"/>
                  <a:pt x="274" y="304"/>
                  <a:pt x="274" y="311"/>
                </a:cubicBezTo>
                <a:lnTo>
                  <a:pt x="274" y="489"/>
                </a:lnTo>
                <a:lnTo>
                  <a:pt x="325" y="489"/>
                </a:lnTo>
                <a:lnTo>
                  <a:pt x="325" y="311"/>
                </a:lnTo>
                <a:cubicBezTo>
                  <a:pt x="325" y="304"/>
                  <a:pt x="319" y="298"/>
                  <a:pt x="312" y="298"/>
                </a:cubicBezTo>
                <a:close/>
                <a:moveTo>
                  <a:pt x="488" y="267"/>
                </a:moveTo>
                <a:lnTo>
                  <a:pt x="463" y="267"/>
                </a:lnTo>
                <a:cubicBezTo>
                  <a:pt x="456" y="267"/>
                  <a:pt x="450" y="273"/>
                  <a:pt x="450" y="281"/>
                </a:cubicBezTo>
                <a:lnTo>
                  <a:pt x="450" y="489"/>
                </a:lnTo>
                <a:lnTo>
                  <a:pt x="501" y="489"/>
                </a:lnTo>
                <a:lnTo>
                  <a:pt x="501" y="281"/>
                </a:lnTo>
                <a:cubicBezTo>
                  <a:pt x="501" y="273"/>
                  <a:pt x="495" y="267"/>
                  <a:pt x="488" y="267"/>
                </a:cubicBezTo>
                <a:close/>
                <a:moveTo>
                  <a:pt x="224" y="390"/>
                </a:moveTo>
                <a:lnTo>
                  <a:pt x="200" y="390"/>
                </a:lnTo>
                <a:cubicBezTo>
                  <a:pt x="192" y="390"/>
                  <a:pt x="186" y="396"/>
                  <a:pt x="186" y="403"/>
                </a:cubicBezTo>
                <a:lnTo>
                  <a:pt x="186" y="489"/>
                </a:lnTo>
                <a:lnTo>
                  <a:pt x="237" y="489"/>
                </a:lnTo>
                <a:lnTo>
                  <a:pt x="237" y="403"/>
                </a:lnTo>
                <a:cubicBezTo>
                  <a:pt x="237" y="396"/>
                  <a:pt x="231" y="390"/>
                  <a:pt x="224" y="390"/>
                </a:cubicBezTo>
                <a:close/>
                <a:moveTo>
                  <a:pt x="149" y="476"/>
                </a:moveTo>
                <a:cubicBezTo>
                  <a:pt x="149" y="483"/>
                  <a:pt x="144" y="489"/>
                  <a:pt x="136" y="489"/>
                </a:cubicBezTo>
                <a:cubicBezTo>
                  <a:pt x="129" y="489"/>
                  <a:pt x="123" y="483"/>
                  <a:pt x="123" y="476"/>
                </a:cubicBezTo>
                <a:lnTo>
                  <a:pt x="123" y="189"/>
                </a:lnTo>
                <a:cubicBezTo>
                  <a:pt x="123" y="182"/>
                  <a:pt x="129" y="176"/>
                  <a:pt x="136" y="176"/>
                </a:cubicBezTo>
                <a:cubicBezTo>
                  <a:pt x="143" y="176"/>
                  <a:pt x="149" y="182"/>
                  <a:pt x="149" y="189"/>
                </a:cubicBezTo>
                <a:lnTo>
                  <a:pt x="149" y="476"/>
                </a:lnTo>
                <a:close/>
                <a:moveTo>
                  <a:pt x="531" y="463"/>
                </a:moveTo>
                <a:cubicBezTo>
                  <a:pt x="538" y="463"/>
                  <a:pt x="544" y="469"/>
                  <a:pt x="544" y="476"/>
                </a:cubicBezTo>
                <a:cubicBezTo>
                  <a:pt x="544" y="483"/>
                  <a:pt x="538" y="489"/>
                  <a:pt x="531" y="489"/>
                </a:cubicBezTo>
                <a:lnTo>
                  <a:pt x="136" y="489"/>
                </a:lnTo>
                <a:cubicBezTo>
                  <a:pt x="129" y="489"/>
                  <a:pt x="123" y="483"/>
                  <a:pt x="123" y="476"/>
                </a:cubicBezTo>
                <a:cubicBezTo>
                  <a:pt x="123" y="469"/>
                  <a:pt x="129" y="463"/>
                  <a:pt x="136" y="463"/>
                </a:cubicBezTo>
                <a:lnTo>
                  <a:pt x="531" y="463"/>
                </a:lnTo>
                <a:close/>
                <a:moveTo>
                  <a:pt x="753" y="750"/>
                </a:moveTo>
                <a:cubicBezTo>
                  <a:pt x="732" y="770"/>
                  <a:pt x="706" y="779"/>
                  <a:pt x="680" y="779"/>
                </a:cubicBezTo>
                <a:cubicBezTo>
                  <a:pt x="654" y="779"/>
                  <a:pt x="628" y="770"/>
                  <a:pt x="608" y="750"/>
                </a:cubicBezTo>
                <a:lnTo>
                  <a:pt x="485" y="629"/>
                </a:lnTo>
                <a:cubicBezTo>
                  <a:pt x="440" y="653"/>
                  <a:pt x="388" y="666"/>
                  <a:pt x="334" y="666"/>
                </a:cubicBezTo>
                <a:cubicBezTo>
                  <a:pt x="149" y="666"/>
                  <a:pt x="0" y="517"/>
                  <a:pt x="0" y="332"/>
                </a:cubicBezTo>
                <a:cubicBezTo>
                  <a:pt x="0" y="149"/>
                  <a:pt x="149" y="0"/>
                  <a:pt x="334" y="0"/>
                </a:cubicBezTo>
                <a:cubicBezTo>
                  <a:pt x="517" y="0"/>
                  <a:pt x="666" y="149"/>
                  <a:pt x="666" y="332"/>
                </a:cubicBezTo>
                <a:cubicBezTo>
                  <a:pt x="666" y="387"/>
                  <a:pt x="653" y="439"/>
                  <a:pt x="630" y="484"/>
                </a:cubicBezTo>
                <a:lnTo>
                  <a:pt x="753" y="605"/>
                </a:lnTo>
                <a:cubicBezTo>
                  <a:pt x="792" y="645"/>
                  <a:pt x="792" y="709"/>
                  <a:pt x="753" y="750"/>
                </a:cubicBezTo>
                <a:close/>
                <a:moveTo>
                  <a:pt x="334" y="623"/>
                </a:moveTo>
                <a:lnTo>
                  <a:pt x="334" y="623"/>
                </a:lnTo>
                <a:cubicBezTo>
                  <a:pt x="494" y="623"/>
                  <a:pt x="624" y="493"/>
                  <a:pt x="624" y="332"/>
                </a:cubicBezTo>
                <a:cubicBezTo>
                  <a:pt x="624" y="172"/>
                  <a:pt x="494" y="42"/>
                  <a:pt x="334" y="42"/>
                </a:cubicBezTo>
                <a:cubicBezTo>
                  <a:pt x="173" y="42"/>
                  <a:pt x="43" y="172"/>
                  <a:pt x="43" y="332"/>
                </a:cubicBezTo>
                <a:cubicBezTo>
                  <a:pt x="43" y="493"/>
                  <a:pt x="173" y="623"/>
                  <a:pt x="334" y="623"/>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53" name="矩形 52"/>
          <p:cNvSpPr/>
          <p:nvPr/>
        </p:nvSpPr>
        <p:spPr>
          <a:xfrm>
            <a:off x="2411760" y="4227934"/>
            <a:ext cx="4171315" cy="460375"/>
          </a:xfrm>
          <a:prstGeom prst="rect">
            <a:avLst/>
          </a:prstGeom>
        </p:spPr>
        <p:txBody>
          <a:bodyPr wrap="square">
            <a:spAutoFit/>
          </a:bodyPr>
          <a:lstStyle/>
          <a:p>
            <a:pPr algn="ctr"/>
            <a:r>
              <a:rPr lang="zh-CN" altLang="en-US" sz="1600" b="1">
                <a:sym typeface="+mn-ea"/>
              </a:rPr>
              <a:t>省专业商标品牌基地（组成单位） </a:t>
            </a:r>
            <a:r>
              <a:rPr lang="zh-CN" altLang="en-US" sz="1600">
                <a:sym typeface="+mn-ea"/>
              </a:rPr>
              <a:t> </a:t>
            </a:r>
            <a:r>
              <a:rPr lang="zh-CN" altLang="en-US" sz="2400">
                <a:latin typeface="微软雅黑" panose="020B0503020204020204" pitchFamily="34" charset="-122"/>
                <a:ea typeface="微软雅黑" panose="020B0503020204020204" pitchFamily="34" charset="-122"/>
                <a:cs typeface="微软雅黑" panose="020B0503020204020204" pitchFamily="34" charset="-122"/>
                <a:sym typeface="+mn-ea"/>
              </a:rPr>
              <a:t>奖</a:t>
            </a:r>
            <a:r>
              <a:rPr lang="en-US" altLang="zh-CN" sz="2400">
                <a:latin typeface="微软雅黑" panose="020B0503020204020204" pitchFamily="34" charset="-122"/>
                <a:ea typeface="微软雅黑" panose="020B0503020204020204" pitchFamily="34" charset="-122"/>
                <a:cs typeface="微软雅黑" panose="020B0503020204020204" pitchFamily="34" charset="-122"/>
                <a:sym typeface="+mn-ea"/>
              </a:rPr>
              <a:t>3</a:t>
            </a:r>
            <a:r>
              <a:rPr lang="zh-CN" altLang="en-US" sz="2400">
                <a:latin typeface="微软雅黑" panose="020B0503020204020204" pitchFamily="34" charset="-122"/>
                <a:ea typeface="微软雅黑" panose="020B0503020204020204" pitchFamily="34" charset="-122"/>
                <a:cs typeface="微软雅黑" panose="020B0503020204020204" pitchFamily="34" charset="-122"/>
                <a:sym typeface="+mn-ea"/>
              </a:rPr>
              <a:t>万</a:t>
            </a:r>
            <a:endPar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cxnSp>
        <p:nvCxnSpPr>
          <p:cNvPr id="54" name="直接连接符 53"/>
          <p:cNvCxnSpPr/>
          <p:nvPr/>
        </p:nvCxnSpPr>
        <p:spPr>
          <a:xfrm>
            <a:off x="124850" y="2492204"/>
            <a:ext cx="1978660" cy="571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文本框 54"/>
          <p:cNvSpPr txBox="1"/>
          <p:nvPr/>
        </p:nvSpPr>
        <p:spPr>
          <a:xfrm>
            <a:off x="478545" y="1975949"/>
            <a:ext cx="1485265" cy="521970"/>
          </a:xfrm>
          <a:prstGeom prst="rect">
            <a:avLst/>
          </a:prstGeom>
          <a:noFill/>
        </p:spPr>
        <p:txBody>
          <a:bodyPr wrap="square" rtlCol="0">
            <a:spAutoFit/>
          </a:bodyPr>
          <a:lstStyle/>
          <a:p>
            <a:r>
              <a:rPr lang="zh-CN" altLang="en-US" sz="2800" b="1" dirty="0" smtClean="0"/>
              <a:t>高新</a:t>
            </a:r>
            <a:r>
              <a:rPr lang="zh-CN" altLang="en-US" sz="2800" b="1" dirty="0"/>
              <a:t>区</a:t>
            </a:r>
            <a:endParaRPr lang="zh-CN" altLang="en-US" sz="2800" b="1" dirty="0"/>
          </a:p>
        </p:txBody>
      </p:sp>
    </p:spTree>
  </p:cSld>
  <p:clrMapOvr>
    <a:masterClrMapping/>
  </p:clrMapOvr>
  <mc:AlternateContent xmlns:mc="http://schemas.openxmlformats.org/markup-compatibility/2006">
    <mc:Choice xmlns:p14="http://schemas.microsoft.com/office/powerpoint/2010/main" Requires="p14">
      <p:transition p14:dur="0" advClick="0" advTm="3000"/>
    </mc:Choice>
    <mc:Fallback>
      <p:transition advClick="0" advTm="3000"/>
    </mc:Fallback>
  </mc:AlternateContent>
  <p:timing>
    <p:tnLst>
      <p:par>
        <p:cTn id="1" dur="indefinite" restart="never" nodeType="tmRoot"/>
      </p:par>
    </p:tnLst>
    <p:bldLst>
      <p:bldP spid="37" grpId="0" bldLvl="0" animBg="1"/>
      <p:bldP spid="38" grpId="0" bldLvl="0" animBg="1"/>
      <p:bldP spid="39" grpId="0" bldLvl="0" animBg="1"/>
      <p:bldP spid="40" grpId="0" bldLvl="0" animBg="1"/>
      <p:bldP spid="41" grpId="0"/>
      <p:bldP spid="42" grpId="0"/>
      <p:bldP spid="43" grpId="0"/>
      <p:bldP spid="44" grpId="0" bldLvl="0" animBg="1"/>
      <p:bldP spid="45" grpId="0" bldLvl="0" animBg="1"/>
      <p:bldP spid="46" grpId="0" bldLvl="0" animBg="1"/>
      <p:bldP spid="47" grpId="0" bldLvl="0" animBg="1"/>
      <p:bldP spid="52" grpId="0" bldLvl="0" animBg="1"/>
      <p:bldP spid="5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1"/>
          <p:cNvSpPr txBox="1"/>
          <p:nvPr/>
        </p:nvSpPr>
        <p:spPr>
          <a:xfrm>
            <a:off x="251520" y="175643"/>
            <a:ext cx="4608512"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marL="457200" indent="-457200" algn="l">
              <a:buFont typeface="Wingdings" panose="05000000000000000000" pitchFamily="2" charset="2"/>
              <a:buChar char="l"/>
            </a:pPr>
            <a:r>
              <a:rPr lang="zh-CN" altLang="en-US" sz="28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支持知识产权服务业发展</a:t>
            </a:r>
            <a:endParaRPr lang="zh-CN" altLang="en-US" sz="28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
        <p:nvSpPr>
          <p:cNvPr id="114" name="Rectangle 5"/>
          <p:cNvSpPr>
            <a:spLocks noChangeArrowheads="1"/>
          </p:cNvSpPr>
          <p:nvPr/>
        </p:nvSpPr>
        <p:spPr bwMode="auto">
          <a:xfrm>
            <a:off x="3361013" y="926348"/>
            <a:ext cx="155575" cy="1250950"/>
          </a:xfrm>
          <a:prstGeom prst="rect">
            <a:avLst/>
          </a:prstGeom>
          <a:solidFill>
            <a:srgbClr val="014195"/>
          </a:solidFill>
          <a:ln>
            <a:noFill/>
          </a:ln>
        </p:spPr>
        <p:txBody>
          <a:bodyPr vert="horz" wrap="square" lIns="91440" tIns="45720" rIns="91440" bIns="45720" numCol="1" anchor="t" anchorCtr="0" compatLnSpc="1"/>
          <a:lstStyle/>
          <a:p>
            <a:endParaRPr lang="zh-CN" altLang="en-US"/>
          </a:p>
        </p:txBody>
      </p:sp>
      <p:sp>
        <p:nvSpPr>
          <p:cNvPr id="115" name="Rectangle 7"/>
          <p:cNvSpPr>
            <a:spLocks noChangeArrowheads="1"/>
          </p:cNvSpPr>
          <p:nvPr/>
        </p:nvSpPr>
        <p:spPr bwMode="auto">
          <a:xfrm>
            <a:off x="6122776" y="2361872"/>
            <a:ext cx="155575" cy="1250950"/>
          </a:xfrm>
          <a:prstGeom prst="rect">
            <a:avLst/>
          </a:prstGeom>
          <a:solidFill>
            <a:srgbClr val="808080"/>
          </a:solidFill>
          <a:ln>
            <a:noFill/>
          </a:ln>
        </p:spPr>
        <p:txBody>
          <a:bodyPr vert="horz" wrap="square" lIns="91440" tIns="45720" rIns="91440" bIns="45720" numCol="1" anchor="t" anchorCtr="0" compatLnSpc="1"/>
          <a:lstStyle/>
          <a:p>
            <a:endParaRPr lang="zh-CN" altLang="en-US"/>
          </a:p>
        </p:txBody>
      </p:sp>
      <p:sp>
        <p:nvSpPr>
          <p:cNvPr id="117" name="Freeform 167"/>
          <p:cNvSpPr/>
          <p:nvPr/>
        </p:nvSpPr>
        <p:spPr bwMode="auto">
          <a:xfrm>
            <a:off x="3397282" y="1977018"/>
            <a:ext cx="2844800" cy="623888"/>
          </a:xfrm>
          <a:custGeom>
            <a:avLst/>
            <a:gdLst>
              <a:gd name="T0" fmla="*/ 1792 w 1792"/>
              <a:gd name="T1" fmla="*/ 393 h 393"/>
              <a:gd name="T2" fmla="*/ 1772 w 1792"/>
              <a:gd name="T3" fmla="*/ 393 h 393"/>
              <a:gd name="T4" fmla="*/ 1772 w 1792"/>
              <a:gd name="T5" fmla="*/ 206 h 393"/>
              <a:gd name="T6" fmla="*/ 985 w 1792"/>
              <a:gd name="T7" fmla="*/ 206 h 393"/>
              <a:gd name="T8" fmla="*/ 985 w 1792"/>
              <a:gd name="T9" fmla="*/ 108 h 393"/>
              <a:gd name="T10" fmla="*/ 906 w 1792"/>
              <a:gd name="T11" fmla="*/ 108 h 393"/>
              <a:gd name="T12" fmla="*/ 906 w 1792"/>
              <a:gd name="T13" fmla="*/ 305 h 393"/>
              <a:gd name="T14" fmla="*/ 788 w 1792"/>
              <a:gd name="T15" fmla="*/ 305 h 393"/>
              <a:gd name="T16" fmla="*/ 788 w 1792"/>
              <a:gd name="T17" fmla="*/ 206 h 393"/>
              <a:gd name="T18" fmla="*/ 0 w 1792"/>
              <a:gd name="T19" fmla="*/ 206 h 393"/>
              <a:gd name="T20" fmla="*/ 0 w 1792"/>
              <a:gd name="T21" fmla="*/ 0 h 393"/>
              <a:gd name="T22" fmla="*/ 20 w 1792"/>
              <a:gd name="T23" fmla="*/ 0 h 393"/>
              <a:gd name="T24" fmla="*/ 20 w 1792"/>
              <a:gd name="T25" fmla="*/ 187 h 393"/>
              <a:gd name="T26" fmla="*/ 807 w 1792"/>
              <a:gd name="T27" fmla="*/ 187 h 393"/>
              <a:gd name="T28" fmla="*/ 807 w 1792"/>
              <a:gd name="T29" fmla="*/ 285 h 393"/>
              <a:gd name="T30" fmla="*/ 886 w 1792"/>
              <a:gd name="T31" fmla="*/ 285 h 393"/>
              <a:gd name="T32" fmla="*/ 886 w 1792"/>
              <a:gd name="T33" fmla="*/ 88 h 393"/>
              <a:gd name="T34" fmla="*/ 1004 w 1792"/>
              <a:gd name="T35" fmla="*/ 88 h 393"/>
              <a:gd name="T36" fmla="*/ 1004 w 1792"/>
              <a:gd name="T37" fmla="*/ 187 h 393"/>
              <a:gd name="T38" fmla="*/ 1792 w 1792"/>
              <a:gd name="T39" fmla="*/ 187 h 393"/>
              <a:gd name="T40" fmla="*/ 1792 w 1792"/>
              <a:gd name="T41" fmla="*/ 393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92" h="393">
                <a:moveTo>
                  <a:pt x="1792" y="393"/>
                </a:moveTo>
                <a:lnTo>
                  <a:pt x="1772" y="393"/>
                </a:lnTo>
                <a:lnTo>
                  <a:pt x="1772" y="206"/>
                </a:lnTo>
                <a:lnTo>
                  <a:pt x="985" y="206"/>
                </a:lnTo>
                <a:lnTo>
                  <a:pt x="985" y="108"/>
                </a:lnTo>
                <a:lnTo>
                  <a:pt x="906" y="108"/>
                </a:lnTo>
                <a:lnTo>
                  <a:pt x="906" y="305"/>
                </a:lnTo>
                <a:lnTo>
                  <a:pt x="788" y="305"/>
                </a:lnTo>
                <a:lnTo>
                  <a:pt x="788" y="206"/>
                </a:lnTo>
                <a:lnTo>
                  <a:pt x="0" y="206"/>
                </a:lnTo>
                <a:lnTo>
                  <a:pt x="0" y="0"/>
                </a:lnTo>
                <a:lnTo>
                  <a:pt x="20" y="0"/>
                </a:lnTo>
                <a:lnTo>
                  <a:pt x="20" y="187"/>
                </a:lnTo>
                <a:lnTo>
                  <a:pt x="807" y="187"/>
                </a:lnTo>
                <a:lnTo>
                  <a:pt x="807" y="285"/>
                </a:lnTo>
                <a:lnTo>
                  <a:pt x="886" y="285"/>
                </a:lnTo>
                <a:lnTo>
                  <a:pt x="886" y="88"/>
                </a:lnTo>
                <a:lnTo>
                  <a:pt x="1004" y="88"/>
                </a:lnTo>
                <a:lnTo>
                  <a:pt x="1004" y="187"/>
                </a:lnTo>
                <a:lnTo>
                  <a:pt x="1792" y="187"/>
                </a:lnTo>
                <a:lnTo>
                  <a:pt x="1792" y="393"/>
                </a:lnTo>
                <a:close/>
              </a:path>
            </a:pathLst>
          </a:custGeom>
          <a:solidFill>
            <a:srgbClr val="CDCECE"/>
          </a:solidFill>
          <a:ln>
            <a:solidFill>
              <a:srgbClr val="808080"/>
            </a:solidFill>
          </a:ln>
        </p:spPr>
        <p:txBody>
          <a:bodyPr vert="horz" wrap="square" lIns="91440" tIns="45720" rIns="91440" bIns="45720" numCol="1" anchor="t" anchorCtr="0" compatLnSpc="1"/>
          <a:lstStyle/>
          <a:p>
            <a:endParaRPr lang="zh-CN" altLang="en-US"/>
          </a:p>
        </p:txBody>
      </p:sp>
      <p:sp>
        <p:nvSpPr>
          <p:cNvPr id="118" name="Freeform 168"/>
          <p:cNvSpPr/>
          <p:nvPr/>
        </p:nvSpPr>
        <p:spPr bwMode="auto">
          <a:xfrm>
            <a:off x="3397282" y="3427857"/>
            <a:ext cx="2844800" cy="625475"/>
          </a:xfrm>
          <a:custGeom>
            <a:avLst/>
            <a:gdLst>
              <a:gd name="T0" fmla="*/ 20 w 1792"/>
              <a:gd name="T1" fmla="*/ 394 h 394"/>
              <a:gd name="T2" fmla="*/ 0 w 1792"/>
              <a:gd name="T3" fmla="*/ 394 h 394"/>
              <a:gd name="T4" fmla="*/ 0 w 1792"/>
              <a:gd name="T5" fmla="*/ 187 h 394"/>
              <a:gd name="T6" fmla="*/ 788 w 1792"/>
              <a:gd name="T7" fmla="*/ 187 h 394"/>
              <a:gd name="T8" fmla="*/ 788 w 1792"/>
              <a:gd name="T9" fmla="*/ 89 h 394"/>
              <a:gd name="T10" fmla="*/ 906 w 1792"/>
              <a:gd name="T11" fmla="*/ 89 h 394"/>
              <a:gd name="T12" fmla="*/ 906 w 1792"/>
              <a:gd name="T13" fmla="*/ 286 h 394"/>
              <a:gd name="T14" fmla="*/ 985 w 1792"/>
              <a:gd name="T15" fmla="*/ 286 h 394"/>
              <a:gd name="T16" fmla="*/ 985 w 1792"/>
              <a:gd name="T17" fmla="*/ 187 h 394"/>
              <a:gd name="T18" fmla="*/ 1772 w 1792"/>
              <a:gd name="T19" fmla="*/ 187 h 394"/>
              <a:gd name="T20" fmla="*/ 1772 w 1792"/>
              <a:gd name="T21" fmla="*/ 0 h 394"/>
              <a:gd name="T22" fmla="*/ 1792 w 1792"/>
              <a:gd name="T23" fmla="*/ 0 h 394"/>
              <a:gd name="T24" fmla="*/ 1792 w 1792"/>
              <a:gd name="T25" fmla="*/ 207 h 394"/>
              <a:gd name="T26" fmla="*/ 1004 w 1792"/>
              <a:gd name="T27" fmla="*/ 207 h 394"/>
              <a:gd name="T28" fmla="*/ 1004 w 1792"/>
              <a:gd name="T29" fmla="*/ 305 h 394"/>
              <a:gd name="T30" fmla="*/ 886 w 1792"/>
              <a:gd name="T31" fmla="*/ 305 h 394"/>
              <a:gd name="T32" fmla="*/ 886 w 1792"/>
              <a:gd name="T33" fmla="*/ 108 h 394"/>
              <a:gd name="T34" fmla="*/ 807 w 1792"/>
              <a:gd name="T35" fmla="*/ 108 h 394"/>
              <a:gd name="T36" fmla="*/ 807 w 1792"/>
              <a:gd name="T37" fmla="*/ 207 h 394"/>
              <a:gd name="T38" fmla="*/ 20 w 1792"/>
              <a:gd name="T39" fmla="*/ 207 h 394"/>
              <a:gd name="T40" fmla="*/ 20 w 1792"/>
              <a:gd name="T41" fmla="*/ 394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92" h="394">
                <a:moveTo>
                  <a:pt x="20" y="394"/>
                </a:moveTo>
                <a:lnTo>
                  <a:pt x="0" y="394"/>
                </a:lnTo>
                <a:lnTo>
                  <a:pt x="0" y="187"/>
                </a:lnTo>
                <a:lnTo>
                  <a:pt x="788" y="187"/>
                </a:lnTo>
                <a:lnTo>
                  <a:pt x="788" y="89"/>
                </a:lnTo>
                <a:lnTo>
                  <a:pt x="906" y="89"/>
                </a:lnTo>
                <a:lnTo>
                  <a:pt x="906" y="286"/>
                </a:lnTo>
                <a:lnTo>
                  <a:pt x="985" y="286"/>
                </a:lnTo>
                <a:lnTo>
                  <a:pt x="985" y="187"/>
                </a:lnTo>
                <a:lnTo>
                  <a:pt x="1772" y="187"/>
                </a:lnTo>
                <a:lnTo>
                  <a:pt x="1772" y="0"/>
                </a:lnTo>
                <a:lnTo>
                  <a:pt x="1792" y="0"/>
                </a:lnTo>
                <a:lnTo>
                  <a:pt x="1792" y="207"/>
                </a:lnTo>
                <a:lnTo>
                  <a:pt x="1004" y="207"/>
                </a:lnTo>
                <a:lnTo>
                  <a:pt x="1004" y="305"/>
                </a:lnTo>
                <a:lnTo>
                  <a:pt x="886" y="305"/>
                </a:lnTo>
                <a:lnTo>
                  <a:pt x="886" y="108"/>
                </a:lnTo>
                <a:lnTo>
                  <a:pt x="807" y="108"/>
                </a:lnTo>
                <a:lnTo>
                  <a:pt x="807" y="207"/>
                </a:lnTo>
                <a:lnTo>
                  <a:pt x="20" y="207"/>
                </a:lnTo>
                <a:lnTo>
                  <a:pt x="20" y="394"/>
                </a:lnTo>
                <a:close/>
              </a:path>
            </a:pathLst>
          </a:custGeom>
          <a:solidFill>
            <a:srgbClr val="CDCECE"/>
          </a:solidFill>
          <a:ln>
            <a:solidFill>
              <a:srgbClr val="808080"/>
            </a:solidFill>
          </a:ln>
        </p:spPr>
        <p:txBody>
          <a:bodyPr vert="horz" wrap="square" lIns="91440" tIns="45720" rIns="91440" bIns="45720" numCol="1" anchor="t" anchorCtr="0" compatLnSpc="1"/>
          <a:lstStyle/>
          <a:p>
            <a:endParaRPr lang="zh-CN" altLang="en-US"/>
          </a:p>
        </p:txBody>
      </p:sp>
      <p:sp>
        <p:nvSpPr>
          <p:cNvPr id="119" name="Rectangle 169"/>
          <p:cNvSpPr>
            <a:spLocks noChangeArrowheads="1"/>
          </p:cNvSpPr>
          <p:nvPr/>
        </p:nvSpPr>
        <p:spPr bwMode="auto">
          <a:xfrm>
            <a:off x="3322368" y="3866996"/>
            <a:ext cx="155575" cy="1249363"/>
          </a:xfrm>
          <a:prstGeom prst="rect">
            <a:avLst/>
          </a:prstGeom>
          <a:solidFill>
            <a:srgbClr val="014195"/>
          </a:solidFill>
          <a:ln>
            <a:noFill/>
          </a:ln>
        </p:spPr>
        <p:txBody>
          <a:bodyPr vert="horz" wrap="square" lIns="91440" tIns="45720" rIns="91440" bIns="45720" numCol="1" anchor="t" anchorCtr="0" compatLnSpc="1"/>
          <a:lstStyle/>
          <a:p>
            <a:endParaRPr lang="zh-CN" altLang="en-US"/>
          </a:p>
        </p:txBody>
      </p:sp>
      <p:sp>
        <p:nvSpPr>
          <p:cNvPr id="120" name="Rectangle 172"/>
          <p:cNvSpPr>
            <a:spLocks noChangeArrowheads="1"/>
          </p:cNvSpPr>
          <p:nvPr/>
        </p:nvSpPr>
        <p:spPr bwMode="auto">
          <a:xfrm>
            <a:off x="5291786" y="874231"/>
            <a:ext cx="2930164" cy="313055"/>
          </a:xfrm>
          <a:prstGeom prst="rect">
            <a:avLst/>
          </a:prstGeom>
          <a:solidFill>
            <a:srgbClr val="014195"/>
          </a:solidFill>
          <a:ln>
            <a:noFill/>
          </a:ln>
        </p:spPr>
        <p:txBody>
          <a:bodyPr vert="horz" wrap="square" lIns="91440" tIns="45720" rIns="91440" bIns="45720" numCol="1" anchor="t" anchorCtr="0" compatLnSpc="1"/>
          <a:lstStyle/>
          <a:p>
            <a:endParaRPr lang="zh-CN" altLang="en-US"/>
          </a:p>
        </p:txBody>
      </p:sp>
      <p:sp>
        <p:nvSpPr>
          <p:cNvPr id="122" name="文本框 121"/>
          <p:cNvSpPr txBox="1"/>
          <p:nvPr/>
        </p:nvSpPr>
        <p:spPr>
          <a:xfrm>
            <a:off x="6660515" y="3291840"/>
            <a:ext cx="1841500" cy="583565"/>
          </a:xfrm>
          <a:prstGeom prst="rect">
            <a:avLst/>
          </a:prstGeom>
          <a:solidFill>
            <a:srgbClr val="014195"/>
          </a:solidFill>
        </p:spPr>
        <p:txBody>
          <a:bodyPr wrap="square" rtlCol="0">
            <a:spAutoFit/>
          </a:bodyPr>
          <a:lstStyle/>
          <a:p>
            <a:pPr algn="l"/>
            <a:r>
              <a:rPr lang="en-US" altLang="zh-CN" sz="16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6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按每</a:t>
            </a:r>
            <a:r>
              <a:rPr lang="en-US" altLang="zh-CN" sz="16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10</a:t>
            </a:r>
            <a:r>
              <a:rPr lang="zh-CN" altLang="en-US" sz="16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件</a:t>
            </a:r>
            <a:r>
              <a:rPr lang="en-US" altLang="zh-CN" sz="16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sz="16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万元</a:t>
            </a:r>
            <a:endParaRPr lang="zh-CN" altLang="en-US" sz="16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l"/>
            <a:r>
              <a:rPr lang="en-US" altLang="zh-CN" sz="16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6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的标准给与奖补</a:t>
            </a:r>
            <a:endParaRPr lang="zh-CN" altLang="en-US" sz="16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23" name="文本框 122"/>
          <p:cNvSpPr txBox="1"/>
          <p:nvPr/>
        </p:nvSpPr>
        <p:spPr>
          <a:xfrm>
            <a:off x="323215" y="3364230"/>
            <a:ext cx="2929890" cy="1076325"/>
          </a:xfrm>
          <a:prstGeom prst="rect">
            <a:avLst/>
          </a:prstGeom>
          <a:noFill/>
        </p:spPr>
        <p:txBody>
          <a:bodyPr wrap="square" rtlCol="0">
            <a:spAutoFit/>
          </a:bodyPr>
          <a:lstStyle/>
          <a:p>
            <a:pPr algn="l"/>
            <a:r>
              <a:rPr lang="zh-CN" altLang="en-US" sz="1600" dirty="0">
                <a:sym typeface="+mn-ea"/>
              </a:rPr>
              <a:t>对国内外高端知识产权服务机构入驻合肥，或在合肥设立全资子公司，且从事知识产权运营的服务机构。</a:t>
            </a:r>
            <a:endParaRPr lang="zh-CN" altLang="en-US" sz="1600" dirty="0">
              <a:sym typeface="+mn-ea"/>
            </a:endParaRPr>
          </a:p>
        </p:txBody>
      </p:sp>
      <p:sp>
        <p:nvSpPr>
          <p:cNvPr id="124" name="文本框 123"/>
          <p:cNvSpPr txBox="1"/>
          <p:nvPr/>
        </p:nvSpPr>
        <p:spPr>
          <a:xfrm>
            <a:off x="5411471" y="844099"/>
            <a:ext cx="2893937" cy="338554"/>
          </a:xfrm>
          <a:prstGeom prst="rect">
            <a:avLst/>
          </a:prstGeom>
          <a:noFill/>
        </p:spPr>
        <p:txBody>
          <a:bodyPr wrap="square" rtlCol="0">
            <a:spAutoFit/>
          </a:bodyPr>
          <a:lstStyle/>
          <a:p>
            <a:pPr algn="l"/>
            <a:r>
              <a:rPr lang="zh-CN" altLang="en-US" sz="1600" dirty="0">
                <a:solidFill>
                  <a:schemeClr val="bg1"/>
                </a:solidFill>
                <a:latin typeface="+mn-ea"/>
                <a:sym typeface="+mn-ea"/>
              </a:rPr>
              <a:t>考核优秀的给予</a:t>
            </a:r>
            <a:r>
              <a:rPr lang="en-US" altLang="zh-CN" sz="1600" dirty="0">
                <a:solidFill>
                  <a:schemeClr val="bg1"/>
                </a:solidFill>
                <a:latin typeface="+mn-ea"/>
                <a:sym typeface="+mn-ea"/>
              </a:rPr>
              <a:t>20</a:t>
            </a:r>
            <a:r>
              <a:rPr lang="zh-CN" altLang="en-US" sz="1600" dirty="0">
                <a:solidFill>
                  <a:schemeClr val="bg1"/>
                </a:solidFill>
                <a:latin typeface="+mn-ea"/>
                <a:sym typeface="+mn-ea"/>
              </a:rPr>
              <a:t>万元奖励</a:t>
            </a:r>
            <a:endParaRPr lang="zh-CN" altLang="en-US" sz="1600" dirty="0">
              <a:solidFill>
                <a:schemeClr val="bg1"/>
              </a:solidFill>
              <a:latin typeface="+mn-ea"/>
              <a:sym typeface="+mn-ea"/>
            </a:endParaRPr>
          </a:p>
        </p:txBody>
      </p:sp>
      <p:sp>
        <p:nvSpPr>
          <p:cNvPr id="125" name="文本框 124"/>
          <p:cNvSpPr txBox="1"/>
          <p:nvPr/>
        </p:nvSpPr>
        <p:spPr>
          <a:xfrm>
            <a:off x="4914265" y="1196340"/>
            <a:ext cx="3868420" cy="822960"/>
          </a:xfrm>
          <a:prstGeom prst="rect">
            <a:avLst/>
          </a:prstGeom>
          <a:noFill/>
        </p:spPr>
        <p:txBody>
          <a:bodyPr wrap="square" rtlCol="0">
            <a:spAutoFit/>
          </a:bodyPr>
          <a:lstStyle/>
          <a:p>
            <a:pPr algn="just">
              <a:lnSpc>
                <a:spcPct val="140000"/>
              </a:lnSpc>
            </a:pPr>
            <a:r>
              <a:rPr lang="zh-CN" altLang="en-US" sz="1600" dirty="0" smtClean="0">
                <a:sym typeface="+mn-ea"/>
              </a:rPr>
              <a:t>对</a:t>
            </a:r>
            <a:r>
              <a:rPr lang="zh-CN" altLang="en-US" sz="1600" dirty="0">
                <a:sym typeface="+mn-ea"/>
              </a:rPr>
              <a:t>经市知识产权部门备案的各类知识产权公共服务平台、知识产权发展联盟考核的</a:t>
            </a:r>
            <a:r>
              <a:rPr lang="zh-CN" altLang="en-US" dirty="0">
                <a:sym typeface="+mn-ea"/>
              </a:rPr>
              <a:t>。</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126" name="文本框 125"/>
          <p:cNvSpPr txBox="1"/>
          <p:nvPr/>
        </p:nvSpPr>
        <p:spPr>
          <a:xfrm>
            <a:off x="4787900" y="3929380"/>
            <a:ext cx="4220845" cy="1123950"/>
          </a:xfrm>
          <a:prstGeom prst="rect">
            <a:avLst/>
          </a:prstGeom>
          <a:noFill/>
        </p:spPr>
        <p:txBody>
          <a:bodyPr wrap="square" rtlCol="0">
            <a:spAutoFit/>
          </a:bodyPr>
          <a:lstStyle/>
          <a:p>
            <a:pPr algn="just">
              <a:lnSpc>
                <a:spcPct val="140000"/>
              </a:lnSpc>
            </a:pPr>
            <a:r>
              <a:rPr lang="zh-CN" altLang="en-US" sz="1600" dirty="0">
                <a:latin typeface="微软雅黑" panose="020B0503020204020204" pitchFamily="34" charset="-122"/>
                <a:ea typeface="微软雅黑" panose="020B0503020204020204" pitchFamily="34" charset="-122"/>
                <a:sym typeface="+mn-ea"/>
              </a:rPr>
              <a:t>对代理发明专利当年获得授权的专利代理机构，不足</a:t>
            </a:r>
            <a:r>
              <a:rPr lang="en-US" altLang="zh-CN" sz="1600" dirty="0">
                <a:latin typeface="微软雅黑" panose="020B0503020204020204" pitchFamily="34" charset="-122"/>
                <a:ea typeface="微软雅黑" panose="020B0503020204020204" pitchFamily="34" charset="-122"/>
                <a:sym typeface="+mn-ea"/>
              </a:rPr>
              <a:t>10</a:t>
            </a:r>
            <a:r>
              <a:rPr lang="zh-CN" altLang="en-US" sz="1600" dirty="0">
                <a:latin typeface="微软雅黑" panose="020B0503020204020204" pitchFamily="34" charset="-122"/>
                <a:ea typeface="微软雅黑" panose="020B0503020204020204" pitchFamily="34" charset="-122"/>
                <a:sym typeface="+mn-ea"/>
              </a:rPr>
              <a:t>件不予兑付超出</a:t>
            </a:r>
            <a:r>
              <a:rPr lang="en-US" altLang="zh-CN" sz="1600" dirty="0">
                <a:latin typeface="微软雅黑" panose="020B0503020204020204" pitchFamily="34" charset="-122"/>
                <a:ea typeface="微软雅黑" panose="020B0503020204020204" pitchFamily="34" charset="-122"/>
                <a:sym typeface="+mn-ea"/>
              </a:rPr>
              <a:t>10</a:t>
            </a:r>
            <a:r>
              <a:rPr lang="zh-CN" altLang="en-US" sz="1600" dirty="0">
                <a:latin typeface="微软雅黑" panose="020B0503020204020204" pitchFamily="34" charset="-122"/>
                <a:ea typeface="微软雅黑" panose="020B0503020204020204" pitchFamily="34" charset="-122"/>
                <a:sym typeface="+mn-ea"/>
              </a:rPr>
              <a:t>件不足</a:t>
            </a:r>
            <a:r>
              <a:rPr lang="en-US" altLang="zh-CN" sz="1600" dirty="0">
                <a:latin typeface="微软雅黑" panose="020B0503020204020204" pitchFamily="34" charset="-122"/>
                <a:ea typeface="微软雅黑" panose="020B0503020204020204" pitchFamily="34" charset="-122"/>
                <a:sym typeface="+mn-ea"/>
              </a:rPr>
              <a:t>20</a:t>
            </a:r>
            <a:r>
              <a:rPr lang="zh-CN" altLang="en-US" sz="1600" dirty="0">
                <a:latin typeface="微软雅黑" panose="020B0503020204020204" pitchFamily="34" charset="-122"/>
                <a:ea typeface="微软雅黑" panose="020B0503020204020204" pitchFamily="34" charset="-122"/>
                <a:sym typeface="+mn-ea"/>
              </a:rPr>
              <a:t>件按</a:t>
            </a:r>
            <a:r>
              <a:rPr lang="en-US" altLang="zh-CN" sz="1600" dirty="0">
                <a:latin typeface="微软雅黑" panose="020B0503020204020204" pitchFamily="34" charset="-122"/>
                <a:ea typeface="微软雅黑" panose="020B0503020204020204" pitchFamily="34" charset="-122"/>
                <a:sym typeface="+mn-ea"/>
              </a:rPr>
              <a:t>10</a:t>
            </a:r>
            <a:r>
              <a:rPr lang="zh-CN" altLang="en-US" sz="1600" dirty="0">
                <a:latin typeface="微软雅黑" panose="020B0503020204020204" pitchFamily="34" charset="-122"/>
                <a:ea typeface="微软雅黑" panose="020B0503020204020204" pitchFamily="34" charset="-122"/>
                <a:sym typeface="+mn-ea"/>
              </a:rPr>
              <a:t>件兑现，以此类推，最高额不超过</a:t>
            </a:r>
            <a:r>
              <a:rPr lang="en-US" altLang="zh-CN" sz="1600" dirty="0">
                <a:latin typeface="微软雅黑" panose="020B0503020204020204" pitchFamily="34" charset="-122"/>
                <a:ea typeface="微软雅黑" panose="020B0503020204020204" pitchFamily="34" charset="-122"/>
                <a:sym typeface="+mn-ea"/>
              </a:rPr>
              <a:t>50</a:t>
            </a:r>
            <a:r>
              <a:rPr lang="zh-CN" altLang="en-US" sz="1600" dirty="0">
                <a:latin typeface="微软雅黑" panose="020B0503020204020204" pitchFamily="34" charset="-122"/>
                <a:ea typeface="微软雅黑" panose="020B0503020204020204" pitchFamily="34" charset="-122"/>
                <a:sym typeface="+mn-ea"/>
              </a:rPr>
              <a:t>万。</a:t>
            </a:r>
            <a:endPar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128" name="Freeform 5"/>
          <p:cNvSpPr/>
          <p:nvPr/>
        </p:nvSpPr>
        <p:spPr bwMode="auto">
          <a:xfrm rot="5400000">
            <a:off x="3914575" y="909239"/>
            <a:ext cx="549274" cy="1005337"/>
          </a:xfrm>
          <a:custGeom>
            <a:avLst/>
            <a:gdLst>
              <a:gd name="T0" fmla="*/ 34 w 110"/>
              <a:gd name="T1" fmla="*/ 11 h 150"/>
              <a:gd name="T2" fmla="*/ 53 w 110"/>
              <a:gd name="T3" fmla="*/ 11 h 150"/>
              <a:gd name="T4" fmla="*/ 53 w 110"/>
              <a:gd name="T5" fmla="*/ 68 h 150"/>
              <a:gd name="T6" fmla="*/ 53 w 110"/>
              <a:gd name="T7" fmla="*/ 38 h 150"/>
              <a:gd name="T8" fmla="*/ 71 w 110"/>
              <a:gd name="T9" fmla="*/ 38 h 150"/>
              <a:gd name="T10" fmla="*/ 71 w 110"/>
              <a:gd name="T11" fmla="*/ 73 h 150"/>
              <a:gd name="T12" fmla="*/ 71 w 110"/>
              <a:gd name="T13" fmla="*/ 44 h 150"/>
              <a:gd name="T14" fmla="*/ 91 w 110"/>
              <a:gd name="T15" fmla="*/ 49 h 150"/>
              <a:gd name="T16" fmla="*/ 91 w 110"/>
              <a:gd name="T17" fmla="*/ 77 h 150"/>
              <a:gd name="T18" fmla="*/ 91 w 110"/>
              <a:gd name="T19" fmla="*/ 58 h 150"/>
              <a:gd name="T20" fmla="*/ 110 w 110"/>
              <a:gd name="T21" fmla="*/ 63 h 150"/>
              <a:gd name="T22" fmla="*/ 105 w 110"/>
              <a:gd name="T23" fmla="*/ 111 h 150"/>
              <a:gd name="T24" fmla="*/ 86 w 110"/>
              <a:gd name="T25" fmla="*/ 150 h 150"/>
              <a:gd name="T26" fmla="*/ 43 w 110"/>
              <a:gd name="T27" fmla="*/ 150 h 150"/>
              <a:gd name="T28" fmla="*/ 24 w 110"/>
              <a:gd name="T29" fmla="*/ 111 h 150"/>
              <a:gd name="T30" fmla="*/ 0 w 110"/>
              <a:gd name="T31" fmla="*/ 73 h 150"/>
              <a:gd name="T32" fmla="*/ 10 w 110"/>
              <a:gd name="T33" fmla="*/ 63 h 150"/>
              <a:gd name="T34" fmla="*/ 34 w 110"/>
              <a:gd name="T35" fmla="*/ 82 h 150"/>
              <a:gd name="T36" fmla="*/ 34 w 110"/>
              <a:gd name="T37" fmla="*/ 73 h 150"/>
              <a:gd name="T38" fmla="*/ 34 w 110"/>
              <a:gd name="T39" fmla="*/ 11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0" h="150">
                <a:moveTo>
                  <a:pt x="34" y="11"/>
                </a:moveTo>
                <a:cubicBezTo>
                  <a:pt x="34" y="0"/>
                  <a:pt x="53" y="0"/>
                  <a:pt x="53" y="11"/>
                </a:cubicBezTo>
                <a:cubicBezTo>
                  <a:pt x="53" y="20"/>
                  <a:pt x="53" y="68"/>
                  <a:pt x="53" y="68"/>
                </a:cubicBezTo>
                <a:cubicBezTo>
                  <a:pt x="53" y="68"/>
                  <a:pt x="53" y="47"/>
                  <a:pt x="53" y="38"/>
                </a:cubicBezTo>
                <a:cubicBezTo>
                  <a:pt x="53" y="29"/>
                  <a:pt x="71" y="29"/>
                  <a:pt x="71" y="38"/>
                </a:cubicBezTo>
                <a:cubicBezTo>
                  <a:pt x="71" y="47"/>
                  <a:pt x="71" y="73"/>
                  <a:pt x="71" y="73"/>
                </a:cubicBezTo>
                <a:cubicBezTo>
                  <a:pt x="71" y="73"/>
                  <a:pt x="71" y="54"/>
                  <a:pt x="71" y="44"/>
                </a:cubicBezTo>
                <a:cubicBezTo>
                  <a:pt x="71" y="35"/>
                  <a:pt x="91" y="39"/>
                  <a:pt x="91" y="49"/>
                </a:cubicBezTo>
                <a:cubicBezTo>
                  <a:pt x="91" y="58"/>
                  <a:pt x="91" y="77"/>
                  <a:pt x="91" y="77"/>
                </a:cubicBezTo>
                <a:cubicBezTo>
                  <a:pt x="91" y="77"/>
                  <a:pt x="91" y="68"/>
                  <a:pt x="91" y="58"/>
                </a:cubicBezTo>
                <a:cubicBezTo>
                  <a:pt x="91" y="49"/>
                  <a:pt x="110" y="54"/>
                  <a:pt x="110" y="63"/>
                </a:cubicBezTo>
                <a:cubicBezTo>
                  <a:pt x="110" y="73"/>
                  <a:pt x="110" y="102"/>
                  <a:pt x="105" y="111"/>
                </a:cubicBezTo>
                <a:cubicBezTo>
                  <a:pt x="100" y="121"/>
                  <a:pt x="91" y="150"/>
                  <a:pt x="86" y="150"/>
                </a:cubicBezTo>
                <a:cubicBezTo>
                  <a:pt x="81" y="150"/>
                  <a:pt x="48" y="150"/>
                  <a:pt x="43" y="150"/>
                </a:cubicBezTo>
                <a:cubicBezTo>
                  <a:pt x="38" y="150"/>
                  <a:pt x="43" y="135"/>
                  <a:pt x="24" y="111"/>
                </a:cubicBezTo>
                <a:cubicBezTo>
                  <a:pt x="1" y="82"/>
                  <a:pt x="0" y="78"/>
                  <a:pt x="0" y="73"/>
                </a:cubicBezTo>
                <a:cubicBezTo>
                  <a:pt x="0" y="68"/>
                  <a:pt x="6" y="63"/>
                  <a:pt x="10" y="63"/>
                </a:cubicBezTo>
                <a:cubicBezTo>
                  <a:pt x="15" y="63"/>
                  <a:pt x="34" y="92"/>
                  <a:pt x="34" y="82"/>
                </a:cubicBezTo>
                <a:cubicBezTo>
                  <a:pt x="34" y="73"/>
                  <a:pt x="34" y="73"/>
                  <a:pt x="34" y="73"/>
                </a:cubicBezTo>
                <a:cubicBezTo>
                  <a:pt x="34" y="73"/>
                  <a:pt x="34" y="20"/>
                  <a:pt x="34" y="11"/>
                </a:cubicBezTo>
                <a:close/>
              </a:path>
            </a:pathLst>
          </a:custGeom>
          <a:noFill/>
          <a:ln w="41275" cap="flat">
            <a:solidFill>
              <a:srgbClr val="014195"/>
            </a:solidFill>
            <a:prstDash val="solid"/>
            <a:miter lim="800000"/>
          </a:ln>
          <a:extLst>
            <a:ext uri="{909E8E84-426E-40DD-AFC4-6F175D3DCCD1}">
              <a14:hiddenFill xmlns:a14="http://schemas.microsoft.com/office/drawing/2010/main">
                <a:solidFill>
                  <a:schemeClr val="accent1">
                    <a:lumMod val="40000"/>
                    <a:lumOff val="60000"/>
                  </a:schemeClr>
                </a:solidFill>
              </a14:hiddenFill>
            </a:ext>
          </a:extLst>
        </p:spPr>
        <p:txBody>
          <a:bodyPr vert="horz" wrap="square" lIns="91440" tIns="45720" rIns="91440" bIns="45720" numCol="1" anchor="t" anchorCtr="0" compatLnSpc="1"/>
          <a:lstStyle/>
          <a:p>
            <a:endParaRPr lang="zh-CN" altLang="en-US"/>
          </a:p>
        </p:txBody>
      </p:sp>
      <p:sp>
        <p:nvSpPr>
          <p:cNvPr id="129" name="Freeform 5"/>
          <p:cNvSpPr/>
          <p:nvPr/>
        </p:nvSpPr>
        <p:spPr bwMode="auto">
          <a:xfrm rot="5400000">
            <a:off x="3914960" y="3885876"/>
            <a:ext cx="549274" cy="1005337"/>
          </a:xfrm>
          <a:custGeom>
            <a:avLst/>
            <a:gdLst>
              <a:gd name="T0" fmla="*/ 34 w 110"/>
              <a:gd name="T1" fmla="*/ 11 h 150"/>
              <a:gd name="T2" fmla="*/ 53 w 110"/>
              <a:gd name="T3" fmla="*/ 11 h 150"/>
              <a:gd name="T4" fmla="*/ 53 w 110"/>
              <a:gd name="T5" fmla="*/ 68 h 150"/>
              <a:gd name="T6" fmla="*/ 53 w 110"/>
              <a:gd name="T7" fmla="*/ 38 h 150"/>
              <a:gd name="T8" fmla="*/ 71 w 110"/>
              <a:gd name="T9" fmla="*/ 38 h 150"/>
              <a:gd name="T10" fmla="*/ 71 w 110"/>
              <a:gd name="T11" fmla="*/ 73 h 150"/>
              <a:gd name="T12" fmla="*/ 71 w 110"/>
              <a:gd name="T13" fmla="*/ 44 h 150"/>
              <a:gd name="T14" fmla="*/ 91 w 110"/>
              <a:gd name="T15" fmla="*/ 49 h 150"/>
              <a:gd name="T16" fmla="*/ 91 w 110"/>
              <a:gd name="T17" fmla="*/ 77 h 150"/>
              <a:gd name="T18" fmla="*/ 91 w 110"/>
              <a:gd name="T19" fmla="*/ 58 h 150"/>
              <a:gd name="T20" fmla="*/ 110 w 110"/>
              <a:gd name="T21" fmla="*/ 63 h 150"/>
              <a:gd name="T22" fmla="*/ 105 w 110"/>
              <a:gd name="T23" fmla="*/ 111 h 150"/>
              <a:gd name="T24" fmla="*/ 86 w 110"/>
              <a:gd name="T25" fmla="*/ 150 h 150"/>
              <a:gd name="T26" fmla="*/ 43 w 110"/>
              <a:gd name="T27" fmla="*/ 150 h 150"/>
              <a:gd name="T28" fmla="*/ 24 w 110"/>
              <a:gd name="T29" fmla="*/ 111 h 150"/>
              <a:gd name="T30" fmla="*/ 0 w 110"/>
              <a:gd name="T31" fmla="*/ 73 h 150"/>
              <a:gd name="T32" fmla="*/ 10 w 110"/>
              <a:gd name="T33" fmla="*/ 63 h 150"/>
              <a:gd name="T34" fmla="*/ 34 w 110"/>
              <a:gd name="T35" fmla="*/ 82 h 150"/>
              <a:gd name="T36" fmla="*/ 34 w 110"/>
              <a:gd name="T37" fmla="*/ 73 h 150"/>
              <a:gd name="T38" fmla="*/ 34 w 110"/>
              <a:gd name="T39" fmla="*/ 11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0" h="150">
                <a:moveTo>
                  <a:pt x="34" y="11"/>
                </a:moveTo>
                <a:cubicBezTo>
                  <a:pt x="34" y="0"/>
                  <a:pt x="53" y="0"/>
                  <a:pt x="53" y="11"/>
                </a:cubicBezTo>
                <a:cubicBezTo>
                  <a:pt x="53" y="20"/>
                  <a:pt x="53" y="68"/>
                  <a:pt x="53" y="68"/>
                </a:cubicBezTo>
                <a:cubicBezTo>
                  <a:pt x="53" y="68"/>
                  <a:pt x="53" y="47"/>
                  <a:pt x="53" y="38"/>
                </a:cubicBezTo>
                <a:cubicBezTo>
                  <a:pt x="53" y="29"/>
                  <a:pt x="71" y="29"/>
                  <a:pt x="71" y="38"/>
                </a:cubicBezTo>
                <a:cubicBezTo>
                  <a:pt x="71" y="47"/>
                  <a:pt x="71" y="73"/>
                  <a:pt x="71" y="73"/>
                </a:cubicBezTo>
                <a:cubicBezTo>
                  <a:pt x="71" y="73"/>
                  <a:pt x="71" y="54"/>
                  <a:pt x="71" y="44"/>
                </a:cubicBezTo>
                <a:cubicBezTo>
                  <a:pt x="71" y="35"/>
                  <a:pt x="91" y="39"/>
                  <a:pt x="91" y="49"/>
                </a:cubicBezTo>
                <a:cubicBezTo>
                  <a:pt x="91" y="58"/>
                  <a:pt x="91" y="77"/>
                  <a:pt x="91" y="77"/>
                </a:cubicBezTo>
                <a:cubicBezTo>
                  <a:pt x="91" y="77"/>
                  <a:pt x="91" y="68"/>
                  <a:pt x="91" y="58"/>
                </a:cubicBezTo>
                <a:cubicBezTo>
                  <a:pt x="91" y="49"/>
                  <a:pt x="110" y="54"/>
                  <a:pt x="110" y="63"/>
                </a:cubicBezTo>
                <a:cubicBezTo>
                  <a:pt x="110" y="73"/>
                  <a:pt x="110" y="102"/>
                  <a:pt x="105" y="111"/>
                </a:cubicBezTo>
                <a:cubicBezTo>
                  <a:pt x="100" y="121"/>
                  <a:pt x="91" y="150"/>
                  <a:pt x="86" y="150"/>
                </a:cubicBezTo>
                <a:cubicBezTo>
                  <a:pt x="81" y="150"/>
                  <a:pt x="48" y="150"/>
                  <a:pt x="43" y="150"/>
                </a:cubicBezTo>
                <a:cubicBezTo>
                  <a:pt x="38" y="150"/>
                  <a:pt x="43" y="135"/>
                  <a:pt x="24" y="111"/>
                </a:cubicBezTo>
                <a:cubicBezTo>
                  <a:pt x="1" y="82"/>
                  <a:pt x="0" y="78"/>
                  <a:pt x="0" y="73"/>
                </a:cubicBezTo>
                <a:cubicBezTo>
                  <a:pt x="0" y="68"/>
                  <a:pt x="6" y="63"/>
                  <a:pt x="10" y="63"/>
                </a:cubicBezTo>
                <a:cubicBezTo>
                  <a:pt x="15" y="63"/>
                  <a:pt x="34" y="92"/>
                  <a:pt x="34" y="82"/>
                </a:cubicBezTo>
                <a:cubicBezTo>
                  <a:pt x="34" y="73"/>
                  <a:pt x="34" y="73"/>
                  <a:pt x="34" y="73"/>
                </a:cubicBezTo>
                <a:cubicBezTo>
                  <a:pt x="34" y="73"/>
                  <a:pt x="34" y="20"/>
                  <a:pt x="34" y="11"/>
                </a:cubicBezTo>
                <a:close/>
              </a:path>
            </a:pathLst>
          </a:custGeom>
          <a:solidFill>
            <a:srgbClr val="FCFDFD"/>
          </a:solidFill>
          <a:ln w="41275" cap="flat">
            <a:solidFill>
              <a:srgbClr val="014195"/>
            </a:solidFill>
            <a:prstDash val="solid"/>
            <a:miter lim="800000"/>
          </a:ln>
        </p:spPr>
        <p:txBody>
          <a:bodyPr vert="horz" wrap="square" lIns="91440" tIns="45720" rIns="91440" bIns="45720" numCol="1" anchor="t" anchorCtr="0" compatLnSpc="1"/>
          <a:lstStyle/>
          <a:p>
            <a:endParaRPr lang="zh-CN" altLang="en-US"/>
          </a:p>
        </p:txBody>
      </p:sp>
      <p:sp>
        <p:nvSpPr>
          <p:cNvPr id="130" name="Freeform 5"/>
          <p:cNvSpPr/>
          <p:nvPr/>
        </p:nvSpPr>
        <p:spPr bwMode="auto">
          <a:xfrm rot="16200000" flipH="1">
            <a:off x="5215354" y="2529845"/>
            <a:ext cx="549274" cy="1005337"/>
          </a:xfrm>
          <a:custGeom>
            <a:avLst/>
            <a:gdLst>
              <a:gd name="T0" fmla="*/ 34 w 110"/>
              <a:gd name="T1" fmla="*/ 11 h 150"/>
              <a:gd name="T2" fmla="*/ 53 w 110"/>
              <a:gd name="T3" fmla="*/ 11 h 150"/>
              <a:gd name="T4" fmla="*/ 53 w 110"/>
              <a:gd name="T5" fmla="*/ 68 h 150"/>
              <a:gd name="T6" fmla="*/ 53 w 110"/>
              <a:gd name="T7" fmla="*/ 38 h 150"/>
              <a:gd name="T8" fmla="*/ 71 w 110"/>
              <a:gd name="T9" fmla="*/ 38 h 150"/>
              <a:gd name="T10" fmla="*/ 71 w 110"/>
              <a:gd name="T11" fmla="*/ 73 h 150"/>
              <a:gd name="T12" fmla="*/ 71 w 110"/>
              <a:gd name="T13" fmla="*/ 44 h 150"/>
              <a:gd name="T14" fmla="*/ 91 w 110"/>
              <a:gd name="T15" fmla="*/ 49 h 150"/>
              <a:gd name="T16" fmla="*/ 91 w 110"/>
              <a:gd name="T17" fmla="*/ 77 h 150"/>
              <a:gd name="T18" fmla="*/ 91 w 110"/>
              <a:gd name="T19" fmla="*/ 58 h 150"/>
              <a:gd name="T20" fmla="*/ 110 w 110"/>
              <a:gd name="T21" fmla="*/ 63 h 150"/>
              <a:gd name="T22" fmla="*/ 105 w 110"/>
              <a:gd name="T23" fmla="*/ 111 h 150"/>
              <a:gd name="T24" fmla="*/ 86 w 110"/>
              <a:gd name="T25" fmla="*/ 150 h 150"/>
              <a:gd name="T26" fmla="*/ 43 w 110"/>
              <a:gd name="T27" fmla="*/ 150 h 150"/>
              <a:gd name="T28" fmla="*/ 24 w 110"/>
              <a:gd name="T29" fmla="*/ 111 h 150"/>
              <a:gd name="T30" fmla="*/ 0 w 110"/>
              <a:gd name="T31" fmla="*/ 73 h 150"/>
              <a:gd name="T32" fmla="*/ 10 w 110"/>
              <a:gd name="T33" fmla="*/ 63 h 150"/>
              <a:gd name="T34" fmla="*/ 34 w 110"/>
              <a:gd name="T35" fmla="*/ 82 h 150"/>
              <a:gd name="T36" fmla="*/ 34 w 110"/>
              <a:gd name="T37" fmla="*/ 73 h 150"/>
              <a:gd name="T38" fmla="*/ 34 w 110"/>
              <a:gd name="T39" fmla="*/ 11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0" h="150">
                <a:moveTo>
                  <a:pt x="34" y="11"/>
                </a:moveTo>
                <a:cubicBezTo>
                  <a:pt x="34" y="0"/>
                  <a:pt x="53" y="0"/>
                  <a:pt x="53" y="11"/>
                </a:cubicBezTo>
                <a:cubicBezTo>
                  <a:pt x="53" y="20"/>
                  <a:pt x="53" y="68"/>
                  <a:pt x="53" y="68"/>
                </a:cubicBezTo>
                <a:cubicBezTo>
                  <a:pt x="53" y="68"/>
                  <a:pt x="53" y="47"/>
                  <a:pt x="53" y="38"/>
                </a:cubicBezTo>
                <a:cubicBezTo>
                  <a:pt x="53" y="29"/>
                  <a:pt x="71" y="29"/>
                  <a:pt x="71" y="38"/>
                </a:cubicBezTo>
                <a:cubicBezTo>
                  <a:pt x="71" y="47"/>
                  <a:pt x="71" y="73"/>
                  <a:pt x="71" y="73"/>
                </a:cubicBezTo>
                <a:cubicBezTo>
                  <a:pt x="71" y="73"/>
                  <a:pt x="71" y="54"/>
                  <a:pt x="71" y="44"/>
                </a:cubicBezTo>
                <a:cubicBezTo>
                  <a:pt x="71" y="35"/>
                  <a:pt x="91" y="39"/>
                  <a:pt x="91" y="49"/>
                </a:cubicBezTo>
                <a:cubicBezTo>
                  <a:pt x="91" y="58"/>
                  <a:pt x="91" y="77"/>
                  <a:pt x="91" y="77"/>
                </a:cubicBezTo>
                <a:cubicBezTo>
                  <a:pt x="91" y="77"/>
                  <a:pt x="91" y="68"/>
                  <a:pt x="91" y="58"/>
                </a:cubicBezTo>
                <a:cubicBezTo>
                  <a:pt x="91" y="49"/>
                  <a:pt x="110" y="54"/>
                  <a:pt x="110" y="63"/>
                </a:cubicBezTo>
                <a:cubicBezTo>
                  <a:pt x="110" y="73"/>
                  <a:pt x="110" y="102"/>
                  <a:pt x="105" y="111"/>
                </a:cubicBezTo>
                <a:cubicBezTo>
                  <a:pt x="100" y="121"/>
                  <a:pt x="91" y="150"/>
                  <a:pt x="86" y="150"/>
                </a:cubicBezTo>
                <a:cubicBezTo>
                  <a:pt x="81" y="150"/>
                  <a:pt x="48" y="150"/>
                  <a:pt x="43" y="150"/>
                </a:cubicBezTo>
                <a:cubicBezTo>
                  <a:pt x="38" y="150"/>
                  <a:pt x="43" y="135"/>
                  <a:pt x="24" y="111"/>
                </a:cubicBezTo>
                <a:cubicBezTo>
                  <a:pt x="1" y="82"/>
                  <a:pt x="0" y="78"/>
                  <a:pt x="0" y="73"/>
                </a:cubicBezTo>
                <a:cubicBezTo>
                  <a:pt x="0" y="68"/>
                  <a:pt x="6" y="63"/>
                  <a:pt x="10" y="63"/>
                </a:cubicBezTo>
                <a:cubicBezTo>
                  <a:pt x="15" y="63"/>
                  <a:pt x="34" y="92"/>
                  <a:pt x="34" y="82"/>
                </a:cubicBezTo>
                <a:cubicBezTo>
                  <a:pt x="34" y="73"/>
                  <a:pt x="34" y="73"/>
                  <a:pt x="34" y="73"/>
                </a:cubicBezTo>
                <a:cubicBezTo>
                  <a:pt x="34" y="73"/>
                  <a:pt x="34" y="20"/>
                  <a:pt x="34" y="11"/>
                </a:cubicBezTo>
                <a:close/>
              </a:path>
            </a:pathLst>
          </a:custGeom>
          <a:solidFill>
            <a:srgbClr val="FCFDFD"/>
          </a:solidFill>
          <a:ln w="41275" cap="flat">
            <a:solidFill>
              <a:srgbClr val="808080"/>
            </a:solidFill>
            <a:prstDash val="solid"/>
            <a:miter lim="800000"/>
          </a:ln>
        </p:spPr>
        <p:txBody>
          <a:bodyPr vert="horz" wrap="square" lIns="91440" tIns="45720" rIns="91440" bIns="45720" numCol="1" anchor="t" anchorCtr="0" compatLnSpc="1"/>
          <a:lstStyle/>
          <a:p>
            <a:endParaRPr lang="zh-CN" altLang="en-US"/>
          </a:p>
        </p:txBody>
      </p:sp>
      <p:grpSp>
        <p:nvGrpSpPr>
          <p:cNvPr id="131" name="组合 130"/>
          <p:cNvGrpSpPr/>
          <p:nvPr/>
        </p:nvGrpSpPr>
        <p:grpSpPr>
          <a:xfrm>
            <a:off x="437643" y="981730"/>
            <a:ext cx="2020570" cy="680085"/>
            <a:chOff x="1155" y="2916"/>
            <a:chExt cx="3361" cy="1219"/>
          </a:xfrm>
        </p:grpSpPr>
        <p:sp>
          <p:nvSpPr>
            <p:cNvPr id="132" name="Freeform 7"/>
            <p:cNvSpPr/>
            <p:nvPr/>
          </p:nvSpPr>
          <p:spPr bwMode="auto">
            <a:xfrm>
              <a:off x="1155" y="2916"/>
              <a:ext cx="3361" cy="1219"/>
            </a:xfrm>
            <a:custGeom>
              <a:avLst/>
              <a:gdLst>
                <a:gd name="T0" fmla="*/ 0 w 675"/>
                <a:gd name="T1" fmla="*/ 0 h 253"/>
                <a:gd name="T2" fmla="*/ 0 w 675"/>
                <a:gd name="T3" fmla="*/ 163 h 253"/>
                <a:gd name="T4" fmla="*/ 0 w 675"/>
                <a:gd name="T5" fmla="*/ 163 h 253"/>
                <a:gd name="T6" fmla="*/ 170 w 675"/>
                <a:gd name="T7" fmla="*/ 208 h 253"/>
                <a:gd name="T8" fmla="*/ 338 w 675"/>
                <a:gd name="T9" fmla="*/ 253 h 253"/>
                <a:gd name="T10" fmla="*/ 505 w 675"/>
                <a:gd name="T11" fmla="*/ 208 h 253"/>
                <a:gd name="T12" fmla="*/ 675 w 675"/>
                <a:gd name="T13" fmla="*/ 163 h 253"/>
                <a:gd name="T14" fmla="*/ 675 w 675"/>
                <a:gd name="T15" fmla="*/ 163 h 253"/>
                <a:gd name="T16" fmla="*/ 675 w 675"/>
                <a:gd name="T17" fmla="*/ 0 h 253"/>
                <a:gd name="T18" fmla="*/ 0 w 675"/>
                <a:gd name="T19"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5" h="253">
                  <a:moveTo>
                    <a:pt x="0" y="0"/>
                  </a:moveTo>
                  <a:lnTo>
                    <a:pt x="0" y="163"/>
                  </a:lnTo>
                  <a:lnTo>
                    <a:pt x="0" y="163"/>
                  </a:lnTo>
                  <a:lnTo>
                    <a:pt x="170" y="208"/>
                  </a:lnTo>
                  <a:lnTo>
                    <a:pt x="338" y="253"/>
                  </a:lnTo>
                  <a:lnTo>
                    <a:pt x="505" y="208"/>
                  </a:lnTo>
                  <a:lnTo>
                    <a:pt x="675" y="163"/>
                  </a:lnTo>
                  <a:lnTo>
                    <a:pt x="675" y="163"/>
                  </a:lnTo>
                  <a:lnTo>
                    <a:pt x="675" y="0"/>
                  </a:lnTo>
                  <a:lnTo>
                    <a:pt x="0" y="0"/>
                  </a:lnTo>
                  <a:close/>
                </a:path>
              </a:pathLst>
            </a:custGeom>
            <a:solidFill>
              <a:schemeClr val="tx2"/>
            </a:solidFill>
            <a:ln w="38100">
              <a:gradFill>
                <a:gsLst>
                  <a:gs pos="0">
                    <a:schemeClr val="accent3"/>
                  </a:gs>
                  <a:gs pos="100000">
                    <a:schemeClr val="accent3">
                      <a:lumMod val="75000"/>
                    </a:schemeClr>
                  </a:gs>
                </a:gsLst>
                <a:lin ang="5400000" scaled="0"/>
              </a:gradFill>
            </a:ln>
            <a:effectLst>
              <a:outerShdw blurRad="228600" dist="228600" dir="5400000" algn="t" rotWithShape="0">
                <a:prstClr val="black">
                  <a:alpha val="30000"/>
                </a:prstClr>
              </a:outerShdw>
            </a:effectLst>
          </p:spPr>
          <p:txBody>
            <a:bodyPr vert="horz" wrap="square" lIns="91440" tIns="612000" rIns="91440" bIns="45720" numCol="1" anchor="t" anchorCtr="0" compatLnSpc="1"/>
            <a:lstStyle/>
            <a:p>
              <a:pPr defTabSz="913765">
                <a:defRPr/>
              </a:pPr>
              <a:endParaRPr lang="zh-CN" altLang="en-US" sz="2400" kern="0">
                <a:solidFill>
                  <a:srgbClr val="151515"/>
                </a:solidFill>
                <a:latin typeface="微软雅黑" panose="020B0503020204020204" pitchFamily="34" charset="-122"/>
              </a:endParaRPr>
            </a:p>
          </p:txBody>
        </p:sp>
        <p:sp>
          <p:nvSpPr>
            <p:cNvPr id="133" name="文本框 132"/>
            <p:cNvSpPr txBox="1"/>
            <p:nvPr/>
          </p:nvSpPr>
          <p:spPr>
            <a:xfrm>
              <a:off x="1711" y="2916"/>
              <a:ext cx="2519" cy="936"/>
            </a:xfrm>
            <a:prstGeom prst="rect">
              <a:avLst/>
            </a:prstGeom>
            <a:noFill/>
          </p:spPr>
          <p:txBody>
            <a:bodyPr wrap="square" rtlCol="0">
              <a:spAutoFit/>
            </a:bodyPr>
            <a:lstStyle/>
            <a:p>
              <a:r>
                <a:rPr lang="zh-CN" altLang="en-US" sz="2800" b="1" dirty="0">
                  <a:solidFill>
                    <a:schemeClr val="bg1"/>
                  </a:solidFill>
                  <a:latin typeface="微软雅黑" panose="020B0503020204020204" pitchFamily="34" charset="-122"/>
                  <a:ea typeface="微软雅黑" panose="020B0503020204020204" pitchFamily="34" charset="-122"/>
                </a:rPr>
                <a:t>合肥市</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grpSp>
      <p:sp>
        <p:nvSpPr>
          <p:cNvPr id="2" name="文本框 1"/>
          <p:cNvSpPr txBox="1"/>
          <p:nvPr/>
        </p:nvSpPr>
        <p:spPr>
          <a:xfrm>
            <a:off x="179705" y="2608580"/>
            <a:ext cx="4043680" cy="583565"/>
          </a:xfrm>
          <a:prstGeom prst="rect">
            <a:avLst/>
          </a:prstGeom>
          <a:solidFill>
            <a:schemeClr val="accent4"/>
          </a:solidFill>
        </p:spPr>
        <p:txBody>
          <a:bodyPr wrap="none" rtlCol="0">
            <a:spAutoFit/>
          </a:bodyPr>
          <a:lstStyle/>
          <a:p>
            <a:pPr algn="l"/>
            <a:r>
              <a:rPr lang="zh-CN" altLang="en-US" sz="1600" dirty="0">
                <a:solidFill>
                  <a:schemeClr val="bg1"/>
                </a:solidFill>
                <a:latin typeface="+mn-ea"/>
              </a:rPr>
              <a:t>对国内外高端知识产权服务机构落户我市，</a:t>
            </a:r>
            <a:endParaRPr lang="zh-CN" altLang="en-US" sz="1600" dirty="0">
              <a:solidFill>
                <a:schemeClr val="bg1"/>
              </a:solidFill>
              <a:latin typeface="+mn-ea"/>
            </a:endParaRPr>
          </a:p>
          <a:p>
            <a:pPr algn="l"/>
            <a:r>
              <a:rPr lang="zh-CN" altLang="en-US" sz="1600" dirty="0">
                <a:solidFill>
                  <a:schemeClr val="bg1"/>
                </a:solidFill>
                <a:latin typeface="+mn-ea"/>
              </a:rPr>
              <a:t>择优给予最高200万元奖励</a:t>
            </a:r>
            <a:endParaRPr lang="zh-CN" altLang="en-US" sz="1600" dirty="0">
              <a:solidFill>
                <a:schemeClr val="bg1"/>
              </a:solidFill>
              <a:latin typeface="+mn-ea"/>
            </a:endParaRPr>
          </a:p>
        </p:txBody>
      </p:sp>
    </p:spTree>
  </p:cSld>
  <p:clrMapOvr>
    <a:masterClrMapping/>
  </p:clrMapOvr>
  <mc:AlternateContent xmlns:mc="http://schemas.openxmlformats.org/markup-compatibility/2006">
    <mc:Choice xmlns:p14="http://schemas.microsoft.com/office/powerpoint/2010/main" Requires="p14">
      <p:transition p14:dur="0" advClick="0" advTm="3000"/>
    </mc:Choice>
    <mc:Fallback>
      <p:transition advClick="0" advTm="300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876355" y="1242961"/>
            <a:ext cx="3132349" cy="3104896"/>
            <a:chOff x="2994493" y="1170620"/>
            <a:chExt cx="3132349" cy="3104896"/>
          </a:xfrm>
        </p:grpSpPr>
        <p:grpSp>
          <p:nvGrpSpPr>
            <p:cNvPr id="4" name="Group 3"/>
            <p:cNvGrpSpPr/>
            <p:nvPr/>
          </p:nvGrpSpPr>
          <p:grpSpPr>
            <a:xfrm>
              <a:off x="2994493" y="1170620"/>
              <a:ext cx="3132349" cy="3104896"/>
              <a:chOff x="4007765" y="1772811"/>
              <a:chExt cx="4176465" cy="4139861"/>
            </a:xfrm>
          </p:grpSpPr>
          <p:grpSp>
            <p:nvGrpSpPr>
              <p:cNvPr id="22" name="Group 4"/>
              <p:cNvGrpSpPr/>
              <p:nvPr/>
            </p:nvGrpSpPr>
            <p:grpSpPr>
              <a:xfrm>
                <a:off x="4007765" y="1772811"/>
                <a:ext cx="4176465" cy="4139861"/>
                <a:chOff x="3884472" y="2091871"/>
                <a:chExt cx="3113872" cy="3086581"/>
              </a:xfrm>
            </p:grpSpPr>
            <p:grpSp>
              <p:nvGrpSpPr>
                <p:cNvPr id="27" name="Group 9"/>
                <p:cNvGrpSpPr/>
                <p:nvPr/>
              </p:nvGrpSpPr>
              <p:grpSpPr>
                <a:xfrm rot="2700000">
                  <a:off x="3884473" y="2091871"/>
                  <a:ext cx="1437890" cy="1437892"/>
                  <a:chOff x="4748213" y="2079625"/>
                  <a:chExt cx="2695576" cy="2695576"/>
                </a:xfrm>
              </p:grpSpPr>
              <p:sp>
                <p:nvSpPr>
                  <p:cNvPr id="55" name="Freeform: Shape 37"/>
                  <p:cNvSpPr/>
                  <p:nvPr/>
                </p:nvSpPr>
                <p:spPr bwMode="auto">
                  <a:xfrm>
                    <a:off x="6905626" y="2079625"/>
                    <a:ext cx="538163" cy="2695575"/>
                  </a:xfrm>
                  <a:custGeom>
                    <a:avLst/>
                    <a:gdLst>
                      <a:gd name="T0" fmla="*/ 339 w 339"/>
                      <a:gd name="T1" fmla="*/ 1359 h 1698"/>
                      <a:gd name="T2" fmla="*/ 339 w 339"/>
                      <a:gd name="T3" fmla="*/ 339 h 1698"/>
                      <a:gd name="T4" fmla="*/ 0 w 339"/>
                      <a:gd name="T5" fmla="*/ 0 h 1698"/>
                      <a:gd name="T6" fmla="*/ 0 w 339"/>
                      <a:gd name="T7" fmla="*/ 1698 h 1698"/>
                      <a:gd name="T8" fmla="*/ 339 w 339"/>
                      <a:gd name="T9" fmla="*/ 1359 h 1698"/>
                    </a:gdLst>
                    <a:ahLst/>
                    <a:cxnLst>
                      <a:cxn ang="0">
                        <a:pos x="T0" y="T1"/>
                      </a:cxn>
                      <a:cxn ang="0">
                        <a:pos x="T2" y="T3"/>
                      </a:cxn>
                      <a:cxn ang="0">
                        <a:pos x="T4" y="T5"/>
                      </a:cxn>
                      <a:cxn ang="0">
                        <a:pos x="T6" y="T7"/>
                      </a:cxn>
                      <a:cxn ang="0">
                        <a:pos x="T8" y="T9"/>
                      </a:cxn>
                    </a:cxnLst>
                    <a:rect l="0" t="0" r="r" b="b"/>
                    <a:pathLst>
                      <a:path w="339" h="1698">
                        <a:moveTo>
                          <a:pt x="339" y="1359"/>
                        </a:moveTo>
                        <a:lnTo>
                          <a:pt x="339" y="339"/>
                        </a:lnTo>
                        <a:lnTo>
                          <a:pt x="0" y="0"/>
                        </a:lnTo>
                        <a:lnTo>
                          <a:pt x="0" y="1698"/>
                        </a:lnTo>
                        <a:lnTo>
                          <a:pt x="339" y="1359"/>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字魂59号-创粗黑" panose="00000500000000000000" pitchFamily="2" charset="-122"/>
                      <a:cs typeface="+mn-ea"/>
                      <a:sym typeface="+mn-lt"/>
                    </a:endParaRPr>
                  </a:p>
                </p:txBody>
              </p:sp>
              <p:sp>
                <p:nvSpPr>
                  <p:cNvPr id="56" name="Freeform: Shape 38"/>
                  <p:cNvSpPr/>
                  <p:nvPr/>
                </p:nvSpPr>
                <p:spPr bwMode="auto">
                  <a:xfrm>
                    <a:off x="6905626" y="4067175"/>
                    <a:ext cx="538163" cy="169863"/>
                  </a:xfrm>
                  <a:custGeom>
                    <a:avLst/>
                    <a:gdLst>
                      <a:gd name="T0" fmla="*/ 339 w 339"/>
                      <a:gd name="T1" fmla="*/ 107 h 107"/>
                      <a:gd name="T2" fmla="*/ 0 w 339"/>
                      <a:gd name="T3" fmla="*/ 107 h 107"/>
                      <a:gd name="T4" fmla="*/ 0 w 339"/>
                      <a:gd name="T5" fmla="*/ 0 h 107"/>
                      <a:gd name="T6" fmla="*/ 339 w 339"/>
                      <a:gd name="T7" fmla="*/ 107 h 107"/>
                    </a:gdLst>
                    <a:ahLst/>
                    <a:cxnLst>
                      <a:cxn ang="0">
                        <a:pos x="T0" y="T1"/>
                      </a:cxn>
                      <a:cxn ang="0">
                        <a:pos x="T2" y="T3"/>
                      </a:cxn>
                      <a:cxn ang="0">
                        <a:pos x="T4" y="T5"/>
                      </a:cxn>
                      <a:cxn ang="0">
                        <a:pos x="T6" y="T7"/>
                      </a:cxn>
                    </a:cxnLst>
                    <a:rect l="0" t="0" r="r" b="b"/>
                    <a:pathLst>
                      <a:path w="339" h="107">
                        <a:moveTo>
                          <a:pt x="339" y="107"/>
                        </a:moveTo>
                        <a:lnTo>
                          <a:pt x="0" y="107"/>
                        </a:lnTo>
                        <a:lnTo>
                          <a:pt x="0" y="0"/>
                        </a:lnTo>
                        <a:lnTo>
                          <a:pt x="339" y="107"/>
                        </a:ln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字魂59号-创粗黑" panose="00000500000000000000" pitchFamily="2" charset="-122"/>
                      <a:cs typeface="+mn-ea"/>
                      <a:sym typeface="+mn-lt"/>
                    </a:endParaRPr>
                  </a:p>
                </p:txBody>
              </p:sp>
              <p:sp>
                <p:nvSpPr>
                  <p:cNvPr id="57" name="Freeform: Shape 39"/>
                  <p:cNvSpPr/>
                  <p:nvPr/>
                </p:nvSpPr>
                <p:spPr bwMode="auto">
                  <a:xfrm>
                    <a:off x="4748213" y="4237038"/>
                    <a:ext cx="2695575" cy="538163"/>
                  </a:xfrm>
                  <a:custGeom>
                    <a:avLst/>
                    <a:gdLst>
                      <a:gd name="T0" fmla="*/ 0 w 1698"/>
                      <a:gd name="T1" fmla="*/ 0 h 339"/>
                      <a:gd name="T2" fmla="*/ 339 w 1698"/>
                      <a:gd name="T3" fmla="*/ 339 h 339"/>
                      <a:gd name="T4" fmla="*/ 1359 w 1698"/>
                      <a:gd name="T5" fmla="*/ 339 h 339"/>
                      <a:gd name="T6" fmla="*/ 1698 w 1698"/>
                      <a:gd name="T7" fmla="*/ 0 h 339"/>
                      <a:gd name="T8" fmla="*/ 0 w 1698"/>
                      <a:gd name="T9" fmla="*/ 0 h 339"/>
                    </a:gdLst>
                    <a:ahLst/>
                    <a:cxnLst>
                      <a:cxn ang="0">
                        <a:pos x="T0" y="T1"/>
                      </a:cxn>
                      <a:cxn ang="0">
                        <a:pos x="T2" y="T3"/>
                      </a:cxn>
                      <a:cxn ang="0">
                        <a:pos x="T4" y="T5"/>
                      </a:cxn>
                      <a:cxn ang="0">
                        <a:pos x="T6" y="T7"/>
                      </a:cxn>
                      <a:cxn ang="0">
                        <a:pos x="T8" y="T9"/>
                      </a:cxn>
                    </a:cxnLst>
                    <a:rect l="0" t="0" r="r" b="b"/>
                    <a:pathLst>
                      <a:path w="1698" h="339">
                        <a:moveTo>
                          <a:pt x="0" y="0"/>
                        </a:moveTo>
                        <a:lnTo>
                          <a:pt x="339" y="339"/>
                        </a:lnTo>
                        <a:lnTo>
                          <a:pt x="1359" y="339"/>
                        </a:lnTo>
                        <a:lnTo>
                          <a:pt x="1698" y="0"/>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字魂59号-创粗黑" panose="00000500000000000000" pitchFamily="2" charset="-122"/>
                      <a:cs typeface="+mn-ea"/>
                      <a:sym typeface="+mn-lt"/>
                    </a:endParaRPr>
                  </a:p>
                </p:txBody>
              </p:sp>
              <p:sp>
                <p:nvSpPr>
                  <p:cNvPr id="58" name="Freeform: Shape 40"/>
                  <p:cNvSpPr/>
                  <p:nvPr/>
                </p:nvSpPr>
                <p:spPr bwMode="auto">
                  <a:xfrm>
                    <a:off x="5286376" y="4237038"/>
                    <a:ext cx="169863" cy="538163"/>
                  </a:xfrm>
                  <a:custGeom>
                    <a:avLst/>
                    <a:gdLst>
                      <a:gd name="T0" fmla="*/ 0 w 107"/>
                      <a:gd name="T1" fmla="*/ 339 h 339"/>
                      <a:gd name="T2" fmla="*/ 0 w 107"/>
                      <a:gd name="T3" fmla="*/ 0 h 339"/>
                      <a:gd name="T4" fmla="*/ 107 w 107"/>
                      <a:gd name="T5" fmla="*/ 0 h 339"/>
                      <a:gd name="T6" fmla="*/ 0 w 107"/>
                      <a:gd name="T7" fmla="*/ 339 h 339"/>
                    </a:gdLst>
                    <a:ahLst/>
                    <a:cxnLst>
                      <a:cxn ang="0">
                        <a:pos x="T0" y="T1"/>
                      </a:cxn>
                      <a:cxn ang="0">
                        <a:pos x="T2" y="T3"/>
                      </a:cxn>
                      <a:cxn ang="0">
                        <a:pos x="T4" y="T5"/>
                      </a:cxn>
                      <a:cxn ang="0">
                        <a:pos x="T6" y="T7"/>
                      </a:cxn>
                    </a:cxnLst>
                    <a:rect l="0" t="0" r="r" b="b"/>
                    <a:pathLst>
                      <a:path w="107" h="339">
                        <a:moveTo>
                          <a:pt x="0" y="339"/>
                        </a:moveTo>
                        <a:lnTo>
                          <a:pt x="0" y="0"/>
                        </a:lnTo>
                        <a:lnTo>
                          <a:pt x="107" y="0"/>
                        </a:lnTo>
                        <a:lnTo>
                          <a:pt x="0" y="339"/>
                        </a:ln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字魂59号-创粗黑" panose="00000500000000000000" pitchFamily="2" charset="-122"/>
                      <a:cs typeface="+mn-ea"/>
                      <a:sym typeface="+mn-lt"/>
                    </a:endParaRPr>
                  </a:p>
                </p:txBody>
              </p:sp>
              <p:sp>
                <p:nvSpPr>
                  <p:cNvPr id="59" name="Freeform: Shape 41"/>
                  <p:cNvSpPr/>
                  <p:nvPr/>
                </p:nvSpPr>
                <p:spPr bwMode="auto">
                  <a:xfrm>
                    <a:off x="4748213" y="2079625"/>
                    <a:ext cx="538163" cy="2695575"/>
                  </a:xfrm>
                  <a:custGeom>
                    <a:avLst/>
                    <a:gdLst>
                      <a:gd name="T0" fmla="*/ 0 w 339"/>
                      <a:gd name="T1" fmla="*/ 339 h 1698"/>
                      <a:gd name="T2" fmla="*/ 0 w 339"/>
                      <a:gd name="T3" fmla="*/ 1359 h 1698"/>
                      <a:gd name="T4" fmla="*/ 339 w 339"/>
                      <a:gd name="T5" fmla="*/ 1698 h 1698"/>
                      <a:gd name="T6" fmla="*/ 339 w 339"/>
                      <a:gd name="T7" fmla="*/ 0 h 1698"/>
                      <a:gd name="T8" fmla="*/ 0 w 339"/>
                      <a:gd name="T9" fmla="*/ 339 h 1698"/>
                    </a:gdLst>
                    <a:ahLst/>
                    <a:cxnLst>
                      <a:cxn ang="0">
                        <a:pos x="T0" y="T1"/>
                      </a:cxn>
                      <a:cxn ang="0">
                        <a:pos x="T2" y="T3"/>
                      </a:cxn>
                      <a:cxn ang="0">
                        <a:pos x="T4" y="T5"/>
                      </a:cxn>
                      <a:cxn ang="0">
                        <a:pos x="T6" y="T7"/>
                      </a:cxn>
                      <a:cxn ang="0">
                        <a:pos x="T8" y="T9"/>
                      </a:cxn>
                    </a:cxnLst>
                    <a:rect l="0" t="0" r="r" b="b"/>
                    <a:pathLst>
                      <a:path w="339" h="1698">
                        <a:moveTo>
                          <a:pt x="0" y="339"/>
                        </a:moveTo>
                        <a:lnTo>
                          <a:pt x="0" y="1359"/>
                        </a:lnTo>
                        <a:lnTo>
                          <a:pt x="339" y="1698"/>
                        </a:lnTo>
                        <a:lnTo>
                          <a:pt x="339" y="0"/>
                        </a:lnTo>
                        <a:lnTo>
                          <a:pt x="0" y="339"/>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字魂59号-创粗黑" panose="00000500000000000000" pitchFamily="2" charset="-122"/>
                      <a:cs typeface="+mn-ea"/>
                      <a:sym typeface="+mn-lt"/>
                    </a:endParaRPr>
                  </a:p>
                </p:txBody>
              </p:sp>
              <p:sp>
                <p:nvSpPr>
                  <p:cNvPr id="60" name="Freeform: Shape 42"/>
                  <p:cNvSpPr/>
                  <p:nvPr/>
                </p:nvSpPr>
                <p:spPr bwMode="auto">
                  <a:xfrm>
                    <a:off x="4748213" y="2617788"/>
                    <a:ext cx="538163" cy="169863"/>
                  </a:xfrm>
                  <a:custGeom>
                    <a:avLst/>
                    <a:gdLst>
                      <a:gd name="T0" fmla="*/ 0 w 339"/>
                      <a:gd name="T1" fmla="*/ 0 h 107"/>
                      <a:gd name="T2" fmla="*/ 339 w 339"/>
                      <a:gd name="T3" fmla="*/ 0 h 107"/>
                      <a:gd name="T4" fmla="*/ 339 w 339"/>
                      <a:gd name="T5" fmla="*/ 107 h 107"/>
                      <a:gd name="T6" fmla="*/ 0 w 339"/>
                      <a:gd name="T7" fmla="*/ 0 h 107"/>
                    </a:gdLst>
                    <a:ahLst/>
                    <a:cxnLst>
                      <a:cxn ang="0">
                        <a:pos x="T0" y="T1"/>
                      </a:cxn>
                      <a:cxn ang="0">
                        <a:pos x="T2" y="T3"/>
                      </a:cxn>
                      <a:cxn ang="0">
                        <a:pos x="T4" y="T5"/>
                      </a:cxn>
                      <a:cxn ang="0">
                        <a:pos x="T6" y="T7"/>
                      </a:cxn>
                    </a:cxnLst>
                    <a:rect l="0" t="0" r="r" b="b"/>
                    <a:pathLst>
                      <a:path w="339" h="107">
                        <a:moveTo>
                          <a:pt x="0" y="0"/>
                        </a:moveTo>
                        <a:lnTo>
                          <a:pt x="339" y="0"/>
                        </a:lnTo>
                        <a:lnTo>
                          <a:pt x="339" y="107"/>
                        </a:lnTo>
                        <a:lnTo>
                          <a:pt x="0" y="0"/>
                        </a:lnTo>
                        <a:close/>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字魂59号-创粗黑" panose="00000500000000000000" pitchFamily="2" charset="-122"/>
                      <a:cs typeface="+mn-ea"/>
                      <a:sym typeface="+mn-lt"/>
                    </a:endParaRPr>
                  </a:p>
                </p:txBody>
              </p:sp>
              <p:sp>
                <p:nvSpPr>
                  <p:cNvPr id="61" name="Freeform: Shape 43"/>
                  <p:cNvSpPr/>
                  <p:nvPr/>
                </p:nvSpPr>
                <p:spPr bwMode="auto">
                  <a:xfrm>
                    <a:off x="4748213" y="2079625"/>
                    <a:ext cx="2157413" cy="538163"/>
                  </a:xfrm>
                  <a:custGeom>
                    <a:avLst/>
                    <a:gdLst>
                      <a:gd name="T0" fmla="*/ 678 w 1359"/>
                      <a:gd name="T1" fmla="*/ 0 h 339"/>
                      <a:gd name="T2" fmla="*/ 339 w 1359"/>
                      <a:gd name="T3" fmla="*/ 0 h 339"/>
                      <a:gd name="T4" fmla="*/ 0 w 1359"/>
                      <a:gd name="T5" fmla="*/ 339 h 339"/>
                      <a:gd name="T6" fmla="*/ 339 w 1359"/>
                      <a:gd name="T7" fmla="*/ 339 h 339"/>
                      <a:gd name="T8" fmla="*/ 678 w 1359"/>
                      <a:gd name="T9" fmla="*/ 339 h 339"/>
                      <a:gd name="T10" fmla="*/ 1359 w 1359"/>
                      <a:gd name="T11" fmla="*/ 339 h 339"/>
                      <a:gd name="T12" fmla="*/ 1359 w 1359"/>
                      <a:gd name="T13" fmla="*/ 0 h 339"/>
                      <a:gd name="T14" fmla="*/ 678 w 1359"/>
                      <a:gd name="T15" fmla="*/ 0 h 3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59" h="339">
                        <a:moveTo>
                          <a:pt x="678" y="0"/>
                        </a:moveTo>
                        <a:lnTo>
                          <a:pt x="339" y="0"/>
                        </a:lnTo>
                        <a:lnTo>
                          <a:pt x="0" y="339"/>
                        </a:lnTo>
                        <a:lnTo>
                          <a:pt x="339" y="339"/>
                        </a:lnTo>
                        <a:lnTo>
                          <a:pt x="678" y="339"/>
                        </a:lnTo>
                        <a:lnTo>
                          <a:pt x="1359" y="339"/>
                        </a:lnTo>
                        <a:lnTo>
                          <a:pt x="1359" y="0"/>
                        </a:lnTo>
                        <a:lnTo>
                          <a:pt x="678"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字魂59号-创粗黑" panose="00000500000000000000" pitchFamily="2" charset="-122"/>
                      <a:cs typeface="+mn-ea"/>
                      <a:sym typeface="+mn-lt"/>
                    </a:endParaRPr>
                  </a:p>
                </p:txBody>
              </p:sp>
              <p:sp>
                <p:nvSpPr>
                  <p:cNvPr id="62" name="Freeform: Shape 44"/>
                  <p:cNvSpPr/>
                  <p:nvPr/>
                </p:nvSpPr>
                <p:spPr bwMode="auto">
                  <a:xfrm>
                    <a:off x="6735763" y="2079625"/>
                    <a:ext cx="169863" cy="538163"/>
                  </a:xfrm>
                  <a:custGeom>
                    <a:avLst/>
                    <a:gdLst>
                      <a:gd name="T0" fmla="*/ 107 w 107"/>
                      <a:gd name="T1" fmla="*/ 0 h 339"/>
                      <a:gd name="T2" fmla="*/ 107 w 107"/>
                      <a:gd name="T3" fmla="*/ 339 h 339"/>
                      <a:gd name="T4" fmla="*/ 0 w 107"/>
                      <a:gd name="T5" fmla="*/ 339 h 339"/>
                      <a:gd name="T6" fmla="*/ 107 w 107"/>
                      <a:gd name="T7" fmla="*/ 0 h 339"/>
                    </a:gdLst>
                    <a:ahLst/>
                    <a:cxnLst>
                      <a:cxn ang="0">
                        <a:pos x="T0" y="T1"/>
                      </a:cxn>
                      <a:cxn ang="0">
                        <a:pos x="T2" y="T3"/>
                      </a:cxn>
                      <a:cxn ang="0">
                        <a:pos x="T4" y="T5"/>
                      </a:cxn>
                      <a:cxn ang="0">
                        <a:pos x="T6" y="T7"/>
                      </a:cxn>
                    </a:cxnLst>
                    <a:rect l="0" t="0" r="r" b="b"/>
                    <a:pathLst>
                      <a:path w="107" h="339">
                        <a:moveTo>
                          <a:pt x="107" y="0"/>
                        </a:moveTo>
                        <a:lnTo>
                          <a:pt x="107" y="339"/>
                        </a:lnTo>
                        <a:lnTo>
                          <a:pt x="0" y="339"/>
                        </a:lnTo>
                        <a:lnTo>
                          <a:pt x="107" y="0"/>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字魂59号-创粗黑" panose="00000500000000000000" pitchFamily="2" charset="-122"/>
                      <a:cs typeface="+mn-ea"/>
                      <a:sym typeface="+mn-lt"/>
                    </a:endParaRPr>
                  </a:p>
                </p:txBody>
              </p:sp>
            </p:grpSp>
            <p:grpSp>
              <p:nvGrpSpPr>
                <p:cNvPr id="28" name="Group 10"/>
                <p:cNvGrpSpPr/>
                <p:nvPr/>
              </p:nvGrpSpPr>
              <p:grpSpPr>
                <a:xfrm rot="2700000">
                  <a:off x="3898328" y="3740561"/>
                  <a:ext cx="1437890" cy="1437892"/>
                  <a:chOff x="4748213" y="2079625"/>
                  <a:chExt cx="2695576" cy="2695576"/>
                </a:xfrm>
              </p:grpSpPr>
              <p:sp>
                <p:nvSpPr>
                  <p:cNvPr id="47" name="Freeform: Shape 29"/>
                  <p:cNvSpPr/>
                  <p:nvPr/>
                </p:nvSpPr>
                <p:spPr bwMode="auto">
                  <a:xfrm>
                    <a:off x="6905626" y="2079625"/>
                    <a:ext cx="538163" cy="2695575"/>
                  </a:xfrm>
                  <a:custGeom>
                    <a:avLst/>
                    <a:gdLst>
                      <a:gd name="T0" fmla="*/ 339 w 339"/>
                      <a:gd name="T1" fmla="*/ 1359 h 1698"/>
                      <a:gd name="T2" fmla="*/ 339 w 339"/>
                      <a:gd name="T3" fmla="*/ 339 h 1698"/>
                      <a:gd name="T4" fmla="*/ 0 w 339"/>
                      <a:gd name="T5" fmla="*/ 0 h 1698"/>
                      <a:gd name="T6" fmla="*/ 0 w 339"/>
                      <a:gd name="T7" fmla="*/ 1698 h 1698"/>
                      <a:gd name="T8" fmla="*/ 339 w 339"/>
                      <a:gd name="T9" fmla="*/ 1359 h 1698"/>
                    </a:gdLst>
                    <a:ahLst/>
                    <a:cxnLst>
                      <a:cxn ang="0">
                        <a:pos x="T0" y="T1"/>
                      </a:cxn>
                      <a:cxn ang="0">
                        <a:pos x="T2" y="T3"/>
                      </a:cxn>
                      <a:cxn ang="0">
                        <a:pos x="T4" y="T5"/>
                      </a:cxn>
                      <a:cxn ang="0">
                        <a:pos x="T6" y="T7"/>
                      </a:cxn>
                      <a:cxn ang="0">
                        <a:pos x="T8" y="T9"/>
                      </a:cxn>
                    </a:cxnLst>
                    <a:rect l="0" t="0" r="r" b="b"/>
                    <a:pathLst>
                      <a:path w="339" h="1698">
                        <a:moveTo>
                          <a:pt x="339" y="1359"/>
                        </a:moveTo>
                        <a:lnTo>
                          <a:pt x="339" y="339"/>
                        </a:lnTo>
                        <a:lnTo>
                          <a:pt x="0" y="0"/>
                        </a:lnTo>
                        <a:lnTo>
                          <a:pt x="0" y="1698"/>
                        </a:lnTo>
                        <a:lnTo>
                          <a:pt x="339" y="1359"/>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字魂59号-创粗黑" panose="00000500000000000000" pitchFamily="2" charset="-122"/>
                      <a:cs typeface="+mn-ea"/>
                      <a:sym typeface="+mn-lt"/>
                    </a:endParaRPr>
                  </a:p>
                </p:txBody>
              </p:sp>
              <p:sp>
                <p:nvSpPr>
                  <p:cNvPr id="48" name="Freeform: Shape 30"/>
                  <p:cNvSpPr/>
                  <p:nvPr/>
                </p:nvSpPr>
                <p:spPr bwMode="auto">
                  <a:xfrm>
                    <a:off x="6905626" y="4067175"/>
                    <a:ext cx="538163" cy="169863"/>
                  </a:xfrm>
                  <a:custGeom>
                    <a:avLst/>
                    <a:gdLst>
                      <a:gd name="T0" fmla="*/ 339 w 339"/>
                      <a:gd name="T1" fmla="*/ 107 h 107"/>
                      <a:gd name="T2" fmla="*/ 0 w 339"/>
                      <a:gd name="T3" fmla="*/ 107 h 107"/>
                      <a:gd name="T4" fmla="*/ 0 w 339"/>
                      <a:gd name="T5" fmla="*/ 0 h 107"/>
                      <a:gd name="T6" fmla="*/ 339 w 339"/>
                      <a:gd name="T7" fmla="*/ 107 h 107"/>
                    </a:gdLst>
                    <a:ahLst/>
                    <a:cxnLst>
                      <a:cxn ang="0">
                        <a:pos x="T0" y="T1"/>
                      </a:cxn>
                      <a:cxn ang="0">
                        <a:pos x="T2" y="T3"/>
                      </a:cxn>
                      <a:cxn ang="0">
                        <a:pos x="T4" y="T5"/>
                      </a:cxn>
                      <a:cxn ang="0">
                        <a:pos x="T6" y="T7"/>
                      </a:cxn>
                    </a:cxnLst>
                    <a:rect l="0" t="0" r="r" b="b"/>
                    <a:pathLst>
                      <a:path w="339" h="107">
                        <a:moveTo>
                          <a:pt x="339" y="107"/>
                        </a:moveTo>
                        <a:lnTo>
                          <a:pt x="0" y="107"/>
                        </a:lnTo>
                        <a:lnTo>
                          <a:pt x="0" y="0"/>
                        </a:lnTo>
                        <a:lnTo>
                          <a:pt x="339" y="107"/>
                        </a:ln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字魂59号-创粗黑" panose="00000500000000000000" pitchFamily="2" charset="-122"/>
                      <a:cs typeface="+mn-ea"/>
                      <a:sym typeface="+mn-lt"/>
                    </a:endParaRPr>
                  </a:p>
                </p:txBody>
              </p:sp>
              <p:sp>
                <p:nvSpPr>
                  <p:cNvPr id="49" name="Freeform: Shape 31"/>
                  <p:cNvSpPr/>
                  <p:nvPr/>
                </p:nvSpPr>
                <p:spPr bwMode="auto">
                  <a:xfrm>
                    <a:off x="4748213" y="4237038"/>
                    <a:ext cx="2695575" cy="538163"/>
                  </a:xfrm>
                  <a:custGeom>
                    <a:avLst/>
                    <a:gdLst>
                      <a:gd name="T0" fmla="*/ 0 w 1698"/>
                      <a:gd name="T1" fmla="*/ 0 h 339"/>
                      <a:gd name="T2" fmla="*/ 339 w 1698"/>
                      <a:gd name="T3" fmla="*/ 339 h 339"/>
                      <a:gd name="T4" fmla="*/ 1359 w 1698"/>
                      <a:gd name="T5" fmla="*/ 339 h 339"/>
                      <a:gd name="T6" fmla="*/ 1698 w 1698"/>
                      <a:gd name="T7" fmla="*/ 0 h 339"/>
                      <a:gd name="T8" fmla="*/ 0 w 1698"/>
                      <a:gd name="T9" fmla="*/ 0 h 339"/>
                    </a:gdLst>
                    <a:ahLst/>
                    <a:cxnLst>
                      <a:cxn ang="0">
                        <a:pos x="T0" y="T1"/>
                      </a:cxn>
                      <a:cxn ang="0">
                        <a:pos x="T2" y="T3"/>
                      </a:cxn>
                      <a:cxn ang="0">
                        <a:pos x="T4" y="T5"/>
                      </a:cxn>
                      <a:cxn ang="0">
                        <a:pos x="T6" y="T7"/>
                      </a:cxn>
                      <a:cxn ang="0">
                        <a:pos x="T8" y="T9"/>
                      </a:cxn>
                    </a:cxnLst>
                    <a:rect l="0" t="0" r="r" b="b"/>
                    <a:pathLst>
                      <a:path w="1698" h="339">
                        <a:moveTo>
                          <a:pt x="0" y="0"/>
                        </a:moveTo>
                        <a:lnTo>
                          <a:pt x="339" y="339"/>
                        </a:lnTo>
                        <a:lnTo>
                          <a:pt x="1359" y="339"/>
                        </a:lnTo>
                        <a:lnTo>
                          <a:pt x="1698" y="0"/>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字魂59号-创粗黑" panose="00000500000000000000" pitchFamily="2" charset="-122"/>
                      <a:cs typeface="+mn-ea"/>
                      <a:sym typeface="+mn-lt"/>
                    </a:endParaRPr>
                  </a:p>
                </p:txBody>
              </p:sp>
              <p:sp>
                <p:nvSpPr>
                  <p:cNvPr id="50" name="Freeform: Shape 32"/>
                  <p:cNvSpPr/>
                  <p:nvPr/>
                </p:nvSpPr>
                <p:spPr bwMode="auto">
                  <a:xfrm>
                    <a:off x="5286376" y="4237038"/>
                    <a:ext cx="169863" cy="538163"/>
                  </a:xfrm>
                  <a:custGeom>
                    <a:avLst/>
                    <a:gdLst>
                      <a:gd name="T0" fmla="*/ 0 w 107"/>
                      <a:gd name="T1" fmla="*/ 339 h 339"/>
                      <a:gd name="T2" fmla="*/ 0 w 107"/>
                      <a:gd name="T3" fmla="*/ 0 h 339"/>
                      <a:gd name="T4" fmla="*/ 107 w 107"/>
                      <a:gd name="T5" fmla="*/ 0 h 339"/>
                      <a:gd name="T6" fmla="*/ 0 w 107"/>
                      <a:gd name="T7" fmla="*/ 339 h 339"/>
                    </a:gdLst>
                    <a:ahLst/>
                    <a:cxnLst>
                      <a:cxn ang="0">
                        <a:pos x="T0" y="T1"/>
                      </a:cxn>
                      <a:cxn ang="0">
                        <a:pos x="T2" y="T3"/>
                      </a:cxn>
                      <a:cxn ang="0">
                        <a:pos x="T4" y="T5"/>
                      </a:cxn>
                      <a:cxn ang="0">
                        <a:pos x="T6" y="T7"/>
                      </a:cxn>
                    </a:cxnLst>
                    <a:rect l="0" t="0" r="r" b="b"/>
                    <a:pathLst>
                      <a:path w="107" h="339">
                        <a:moveTo>
                          <a:pt x="0" y="339"/>
                        </a:moveTo>
                        <a:lnTo>
                          <a:pt x="0" y="0"/>
                        </a:lnTo>
                        <a:lnTo>
                          <a:pt x="107" y="0"/>
                        </a:lnTo>
                        <a:lnTo>
                          <a:pt x="0" y="339"/>
                        </a:ln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字魂59号-创粗黑" panose="00000500000000000000" pitchFamily="2" charset="-122"/>
                      <a:cs typeface="+mn-ea"/>
                      <a:sym typeface="+mn-lt"/>
                    </a:endParaRPr>
                  </a:p>
                </p:txBody>
              </p:sp>
              <p:sp>
                <p:nvSpPr>
                  <p:cNvPr id="51" name="Freeform: Shape 33"/>
                  <p:cNvSpPr/>
                  <p:nvPr/>
                </p:nvSpPr>
                <p:spPr bwMode="auto">
                  <a:xfrm>
                    <a:off x="4748213" y="2079625"/>
                    <a:ext cx="538163" cy="2695575"/>
                  </a:xfrm>
                  <a:custGeom>
                    <a:avLst/>
                    <a:gdLst>
                      <a:gd name="T0" fmla="*/ 0 w 339"/>
                      <a:gd name="T1" fmla="*/ 339 h 1698"/>
                      <a:gd name="T2" fmla="*/ 0 w 339"/>
                      <a:gd name="T3" fmla="*/ 1359 h 1698"/>
                      <a:gd name="T4" fmla="*/ 339 w 339"/>
                      <a:gd name="T5" fmla="*/ 1698 h 1698"/>
                      <a:gd name="T6" fmla="*/ 339 w 339"/>
                      <a:gd name="T7" fmla="*/ 0 h 1698"/>
                      <a:gd name="T8" fmla="*/ 0 w 339"/>
                      <a:gd name="T9" fmla="*/ 339 h 1698"/>
                    </a:gdLst>
                    <a:ahLst/>
                    <a:cxnLst>
                      <a:cxn ang="0">
                        <a:pos x="T0" y="T1"/>
                      </a:cxn>
                      <a:cxn ang="0">
                        <a:pos x="T2" y="T3"/>
                      </a:cxn>
                      <a:cxn ang="0">
                        <a:pos x="T4" y="T5"/>
                      </a:cxn>
                      <a:cxn ang="0">
                        <a:pos x="T6" y="T7"/>
                      </a:cxn>
                      <a:cxn ang="0">
                        <a:pos x="T8" y="T9"/>
                      </a:cxn>
                    </a:cxnLst>
                    <a:rect l="0" t="0" r="r" b="b"/>
                    <a:pathLst>
                      <a:path w="339" h="1698">
                        <a:moveTo>
                          <a:pt x="0" y="339"/>
                        </a:moveTo>
                        <a:lnTo>
                          <a:pt x="0" y="1359"/>
                        </a:lnTo>
                        <a:lnTo>
                          <a:pt x="339" y="1698"/>
                        </a:lnTo>
                        <a:lnTo>
                          <a:pt x="339" y="0"/>
                        </a:lnTo>
                        <a:lnTo>
                          <a:pt x="0" y="339"/>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字魂59号-创粗黑" panose="00000500000000000000" pitchFamily="2" charset="-122"/>
                      <a:cs typeface="+mn-ea"/>
                      <a:sym typeface="+mn-lt"/>
                    </a:endParaRPr>
                  </a:p>
                </p:txBody>
              </p:sp>
              <p:sp>
                <p:nvSpPr>
                  <p:cNvPr id="52" name="Freeform: Shape 34"/>
                  <p:cNvSpPr/>
                  <p:nvPr/>
                </p:nvSpPr>
                <p:spPr bwMode="auto">
                  <a:xfrm>
                    <a:off x="4748213" y="2617788"/>
                    <a:ext cx="538163" cy="169863"/>
                  </a:xfrm>
                  <a:custGeom>
                    <a:avLst/>
                    <a:gdLst>
                      <a:gd name="T0" fmla="*/ 0 w 339"/>
                      <a:gd name="T1" fmla="*/ 0 h 107"/>
                      <a:gd name="T2" fmla="*/ 339 w 339"/>
                      <a:gd name="T3" fmla="*/ 0 h 107"/>
                      <a:gd name="T4" fmla="*/ 339 w 339"/>
                      <a:gd name="T5" fmla="*/ 107 h 107"/>
                      <a:gd name="T6" fmla="*/ 0 w 339"/>
                      <a:gd name="T7" fmla="*/ 0 h 107"/>
                    </a:gdLst>
                    <a:ahLst/>
                    <a:cxnLst>
                      <a:cxn ang="0">
                        <a:pos x="T0" y="T1"/>
                      </a:cxn>
                      <a:cxn ang="0">
                        <a:pos x="T2" y="T3"/>
                      </a:cxn>
                      <a:cxn ang="0">
                        <a:pos x="T4" y="T5"/>
                      </a:cxn>
                      <a:cxn ang="0">
                        <a:pos x="T6" y="T7"/>
                      </a:cxn>
                    </a:cxnLst>
                    <a:rect l="0" t="0" r="r" b="b"/>
                    <a:pathLst>
                      <a:path w="339" h="107">
                        <a:moveTo>
                          <a:pt x="0" y="0"/>
                        </a:moveTo>
                        <a:lnTo>
                          <a:pt x="339" y="0"/>
                        </a:lnTo>
                        <a:lnTo>
                          <a:pt x="339" y="107"/>
                        </a:lnTo>
                        <a:lnTo>
                          <a:pt x="0" y="0"/>
                        </a:lnTo>
                        <a:close/>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字魂59号-创粗黑" panose="00000500000000000000" pitchFamily="2" charset="-122"/>
                      <a:cs typeface="+mn-ea"/>
                      <a:sym typeface="+mn-lt"/>
                    </a:endParaRPr>
                  </a:p>
                </p:txBody>
              </p:sp>
              <p:sp>
                <p:nvSpPr>
                  <p:cNvPr id="53" name="Freeform: Shape 35"/>
                  <p:cNvSpPr/>
                  <p:nvPr/>
                </p:nvSpPr>
                <p:spPr bwMode="auto">
                  <a:xfrm>
                    <a:off x="4748213" y="2079625"/>
                    <a:ext cx="2157413" cy="538163"/>
                  </a:xfrm>
                  <a:custGeom>
                    <a:avLst/>
                    <a:gdLst>
                      <a:gd name="T0" fmla="*/ 678 w 1359"/>
                      <a:gd name="T1" fmla="*/ 0 h 339"/>
                      <a:gd name="T2" fmla="*/ 339 w 1359"/>
                      <a:gd name="T3" fmla="*/ 0 h 339"/>
                      <a:gd name="T4" fmla="*/ 0 w 1359"/>
                      <a:gd name="T5" fmla="*/ 339 h 339"/>
                      <a:gd name="T6" fmla="*/ 339 w 1359"/>
                      <a:gd name="T7" fmla="*/ 339 h 339"/>
                      <a:gd name="T8" fmla="*/ 678 w 1359"/>
                      <a:gd name="T9" fmla="*/ 339 h 339"/>
                      <a:gd name="T10" fmla="*/ 1359 w 1359"/>
                      <a:gd name="T11" fmla="*/ 339 h 339"/>
                      <a:gd name="T12" fmla="*/ 1359 w 1359"/>
                      <a:gd name="T13" fmla="*/ 0 h 339"/>
                      <a:gd name="T14" fmla="*/ 678 w 1359"/>
                      <a:gd name="T15" fmla="*/ 0 h 3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59" h="339">
                        <a:moveTo>
                          <a:pt x="678" y="0"/>
                        </a:moveTo>
                        <a:lnTo>
                          <a:pt x="339" y="0"/>
                        </a:lnTo>
                        <a:lnTo>
                          <a:pt x="0" y="339"/>
                        </a:lnTo>
                        <a:lnTo>
                          <a:pt x="339" y="339"/>
                        </a:lnTo>
                        <a:lnTo>
                          <a:pt x="678" y="339"/>
                        </a:lnTo>
                        <a:lnTo>
                          <a:pt x="1359" y="339"/>
                        </a:lnTo>
                        <a:lnTo>
                          <a:pt x="1359" y="0"/>
                        </a:lnTo>
                        <a:lnTo>
                          <a:pt x="678"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字魂59号-创粗黑" panose="00000500000000000000" pitchFamily="2" charset="-122"/>
                      <a:cs typeface="+mn-ea"/>
                      <a:sym typeface="+mn-lt"/>
                    </a:endParaRPr>
                  </a:p>
                </p:txBody>
              </p:sp>
              <p:sp>
                <p:nvSpPr>
                  <p:cNvPr id="54" name="Freeform: Shape 36"/>
                  <p:cNvSpPr/>
                  <p:nvPr/>
                </p:nvSpPr>
                <p:spPr bwMode="auto">
                  <a:xfrm>
                    <a:off x="6735763" y="2079625"/>
                    <a:ext cx="169863" cy="538163"/>
                  </a:xfrm>
                  <a:custGeom>
                    <a:avLst/>
                    <a:gdLst>
                      <a:gd name="T0" fmla="*/ 107 w 107"/>
                      <a:gd name="T1" fmla="*/ 0 h 339"/>
                      <a:gd name="T2" fmla="*/ 107 w 107"/>
                      <a:gd name="T3" fmla="*/ 339 h 339"/>
                      <a:gd name="T4" fmla="*/ 0 w 107"/>
                      <a:gd name="T5" fmla="*/ 339 h 339"/>
                      <a:gd name="T6" fmla="*/ 107 w 107"/>
                      <a:gd name="T7" fmla="*/ 0 h 339"/>
                    </a:gdLst>
                    <a:ahLst/>
                    <a:cxnLst>
                      <a:cxn ang="0">
                        <a:pos x="T0" y="T1"/>
                      </a:cxn>
                      <a:cxn ang="0">
                        <a:pos x="T2" y="T3"/>
                      </a:cxn>
                      <a:cxn ang="0">
                        <a:pos x="T4" y="T5"/>
                      </a:cxn>
                      <a:cxn ang="0">
                        <a:pos x="T6" y="T7"/>
                      </a:cxn>
                    </a:cxnLst>
                    <a:rect l="0" t="0" r="r" b="b"/>
                    <a:pathLst>
                      <a:path w="107" h="339">
                        <a:moveTo>
                          <a:pt x="107" y="0"/>
                        </a:moveTo>
                        <a:lnTo>
                          <a:pt x="107" y="339"/>
                        </a:lnTo>
                        <a:lnTo>
                          <a:pt x="0" y="339"/>
                        </a:lnTo>
                        <a:lnTo>
                          <a:pt x="107" y="0"/>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字魂59号-创粗黑" panose="00000500000000000000" pitchFamily="2" charset="-122"/>
                      <a:cs typeface="+mn-ea"/>
                      <a:sym typeface="+mn-lt"/>
                    </a:endParaRPr>
                  </a:p>
                </p:txBody>
              </p:sp>
            </p:grpSp>
            <p:grpSp>
              <p:nvGrpSpPr>
                <p:cNvPr id="29" name="Group 11"/>
                <p:cNvGrpSpPr/>
                <p:nvPr/>
              </p:nvGrpSpPr>
              <p:grpSpPr>
                <a:xfrm rot="2700000">
                  <a:off x="5548682" y="2091870"/>
                  <a:ext cx="1437890" cy="1437892"/>
                  <a:chOff x="4748213" y="2079625"/>
                  <a:chExt cx="2695576" cy="2695576"/>
                </a:xfrm>
              </p:grpSpPr>
              <p:sp>
                <p:nvSpPr>
                  <p:cNvPr id="39" name="Freeform: Shape 21"/>
                  <p:cNvSpPr/>
                  <p:nvPr/>
                </p:nvSpPr>
                <p:spPr bwMode="auto">
                  <a:xfrm>
                    <a:off x="6905626" y="2079625"/>
                    <a:ext cx="538163" cy="2695575"/>
                  </a:xfrm>
                  <a:custGeom>
                    <a:avLst/>
                    <a:gdLst>
                      <a:gd name="T0" fmla="*/ 339 w 339"/>
                      <a:gd name="T1" fmla="*/ 1359 h 1698"/>
                      <a:gd name="T2" fmla="*/ 339 w 339"/>
                      <a:gd name="T3" fmla="*/ 339 h 1698"/>
                      <a:gd name="T4" fmla="*/ 0 w 339"/>
                      <a:gd name="T5" fmla="*/ 0 h 1698"/>
                      <a:gd name="T6" fmla="*/ 0 w 339"/>
                      <a:gd name="T7" fmla="*/ 1698 h 1698"/>
                      <a:gd name="T8" fmla="*/ 339 w 339"/>
                      <a:gd name="T9" fmla="*/ 1359 h 1698"/>
                    </a:gdLst>
                    <a:ahLst/>
                    <a:cxnLst>
                      <a:cxn ang="0">
                        <a:pos x="T0" y="T1"/>
                      </a:cxn>
                      <a:cxn ang="0">
                        <a:pos x="T2" y="T3"/>
                      </a:cxn>
                      <a:cxn ang="0">
                        <a:pos x="T4" y="T5"/>
                      </a:cxn>
                      <a:cxn ang="0">
                        <a:pos x="T6" y="T7"/>
                      </a:cxn>
                      <a:cxn ang="0">
                        <a:pos x="T8" y="T9"/>
                      </a:cxn>
                    </a:cxnLst>
                    <a:rect l="0" t="0" r="r" b="b"/>
                    <a:pathLst>
                      <a:path w="339" h="1698">
                        <a:moveTo>
                          <a:pt x="339" y="1359"/>
                        </a:moveTo>
                        <a:lnTo>
                          <a:pt x="339" y="339"/>
                        </a:lnTo>
                        <a:lnTo>
                          <a:pt x="0" y="0"/>
                        </a:lnTo>
                        <a:lnTo>
                          <a:pt x="0" y="1698"/>
                        </a:lnTo>
                        <a:lnTo>
                          <a:pt x="339" y="1359"/>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字魂59号-创粗黑" panose="00000500000000000000" pitchFamily="2" charset="-122"/>
                      <a:cs typeface="+mn-ea"/>
                      <a:sym typeface="+mn-lt"/>
                    </a:endParaRPr>
                  </a:p>
                </p:txBody>
              </p:sp>
              <p:sp>
                <p:nvSpPr>
                  <p:cNvPr id="40" name="Freeform: Shape 22"/>
                  <p:cNvSpPr/>
                  <p:nvPr/>
                </p:nvSpPr>
                <p:spPr bwMode="auto">
                  <a:xfrm>
                    <a:off x="6905626" y="4067175"/>
                    <a:ext cx="538163" cy="169863"/>
                  </a:xfrm>
                  <a:custGeom>
                    <a:avLst/>
                    <a:gdLst>
                      <a:gd name="T0" fmla="*/ 339 w 339"/>
                      <a:gd name="T1" fmla="*/ 107 h 107"/>
                      <a:gd name="T2" fmla="*/ 0 w 339"/>
                      <a:gd name="T3" fmla="*/ 107 h 107"/>
                      <a:gd name="T4" fmla="*/ 0 w 339"/>
                      <a:gd name="T5" fmla="*/ 0 h 107"/>
                      <a:gd name="T6" fmla="*/ 339 w 339"/>
                      <a:gd name="T7" fmla="*/ 107 h 107"/>
                    </a:gdLst>
                    <a:ahLst/>
                    <a:cxnLst>
                      <a:cxn ang="0">
                        <a:pos x="T0" y="T1"/>
                      </a:cxn>
                      <a:cxn ang="0">
                        <a:pos x="T2" y="T3"/>
                      </a:cxn>
                      <a:cxn ang="0">
                        <a:pos x="T4" y="T5"/>
                      </a:cxn>
                      <a:cxn ang="0">
                        <a:pos x="T6" y="T7"/>
                      </a:cxn>
                    </a:cxnLst>
                    <a:rect l="0" t="0" r="r" b="b"/>
                    <a:pathLst>
                      <a:path w="339" h="107">
                        <a:moveTo>
                          <a:pt x="339" y="107"/>
                        </a:moveTo>
                        <a:lnTo>
                          <a:pt x="0" y="107"/>
                        </a:lnTo>
                        <a:lnTo>
                          <a:pt x="0" y="0"/>
                        </a:lnTo>
                        <a:lnTo>
                          <a:pt x="339" y="107"/>
                        </a:ln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字魂59号-创粗黑" panose="00000500000000000000" pitchFamily="2" charset="-122"/>
                      <a:cs typeface="+mn-ea"/>
                      <a:sym typeface="+mn-lt"/>
                    </a:endParaRPr>
                  </a:p>
                </p:txBody>
              </p:sp>
              <p:sp>
                <p:nvSpPr>
                  <p:cNvPr id="41" name="Freeform: Shape 23"/>
                  <p:cNvSpPr/>
                  <p:nvPr/>
                </p:nvSpPr>
                <p:spPr bwMode="auto">
                  <a:xfrm>
                    <a:off x="4748213" y="4237038"/>
                    <a:ext cx="2695575" cy="538163"/>
                  </a:xfrm>
                  <a:custGeom>
                    <a:avLst/>
                    <a:gdLst>
                      <a:gd name="T0" fmla="*/ 0 w 1698"/>
                      <a:gd name="T1" fmla="*/ 0 h 339"/>
                      <a:gd name="T2" fmla="*/ 339 w 1698"/>
                      <a:gd name="T3" fmla="*/ 339 h 339"/>
                      <a:gd name="T4" fmla="*/ 1359 w 1698"/>
                      <a:gd name="T5" fmla="*/ 339 h 339"/>
                      <a:gd name="T6" fmla="*/ 1698 w 1698"/>
                      <a:gd name="T7" fmla="*/ 0 h 339"/>
                      <a:gd name="T8" fmla="*/ 0 w 1698"/>
                      <a:gd name="T9" fmla="*/ 0 h 339"/>
                    </a:gdLst>
                    <a:ahLst/>
                    <a:cxnLst>
                      <a:cxn ang="0">
                        <a:pos x="T0" y="T1"/>
                      </a:cxn>
                      <a:cxn ang="0">
                        <a:pos x="T2" y="T3"/>
                      </a:cxn>
                      <a:cxn ang="0">
                        <a:pos x="T4" y="T5"/>
                      </a:cxn>
                      <a:cxn ang="0">
                        <a:pos x="T6" y="T7"/>
                      </a:cxn>
                      <a:cxn ang="0">
                        <a:pos x="T8" y="T9"/>
                      </a:cxn>
                    </a:cxnLst>
                    <a:rect l="0" t="0" r="r" b="b"/>
                    <a:pathLst>
                      <a:path w="1698" h="339">
                        <a:moveTo>
                          <a:pt x="0" y="0"/>
                        </a:moveTo>
                        <a:lnTo>
                          <a:pt x="339" y="339"/>
                        </a:lnTo>
                        <a:lnTo>
                          <a:pt x="1359" y="339"/>
                        </a:lnTo>
                        <a:lnTo>
                          <a:pt x="1698" y="0"/>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字魂59号-创粗黑" panose="00000500000000000000" pitchFamily="2" charset="-122"/>
                      <a:cs typeface="+mn-ea"/>
                      <a:sym typeface="+mn-lt"/>
                    </a:endParaRPr>
                  </a:p>
                </p:txBody>
              </p:sp>
              <p:sp>
                <p:nvSpPr>
                  <p:cNvPr id="42" name="Freeform: Shape 24"/>
                  <p:cNvSpPr/>
                  <p:nvPr/>
                </p:nvSpPr>
                <p:spPr bwMode="auto">
                  <a:xfrm>
                    <a:off x="5286376" y="4237038"/>
                    <a:ext cx="169863" cy="538163"/>
                  </a:xfrm>
                  <a:custGeom>
                    <a:avLst/>
                    <a:gdLst>
                      <a:gd name="T0" fmla="*/ 0 w 107"/>
                      <a:gd name="T1" fmla="*/ 339 h 339"/>
                      <a:gd name="T2" fmla="*/ 0 w 107"/>
                      <a:gd name="T3" fmla="*/ 0 h 339"/>
                      <a:gd name="T4" fmla="*/ 107 w 107"/>
                      <a:gd name="T5" fmla="*/ 0 h 339"/>
                      <a:gd name="T6" fmla="*/ 0 w 107"/>
                      <a:gd name="T7" fmla="*/ 339 h 339"/>
                    </a:gdLst>
                    <a:ahLst/>
                    <a:cxnLst>
                      <a:cxn ang="0">
                        <a:pos x="T0" y="T1"/>
                      </a:cxn>
                      <a:cxn ang="0">
                        <a:pos x="T2" y="T3"/>
                      </a:cxn>
                      <a:cxn ang="0">
                        <a:pos x="T4" y="T5"/>
                      </a:cxn>
                      <a:cxn ang="0">
                        <a:pos x="T6" y="T7"/>
                      </a:cxn>
                    </a:cxnLst>
                    <a:rect l="0" t="0" r="r" b="b"/>
                    <a:pathLst>
                      <a:path w="107" h="339">
                        <a:moveTo>
                          <a:pt x="0" y="339"/>
                        </a:moveTo>
                        <a:lnTo>
                          <a:pt x="0" y="0"/>
                        </a:lnTo>
                        <a:lnTo>
                          <a:pt x="107" y="0"/>
                        </a:lnTo>
                        <a:lnTo>
                          <a:pt x="0" y="339"/>
                        </a:ln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字魂59号-创粗黑" panose="00000500000000000000" pitchFamily="2" charset="-122"/>
                      <a:cs typeface="+mn-ea"/>
                      <a:sym typeface="+mn-lt"/>
                    </a:endParaRPr>
                  </a:p>
                </p:txBody>
              </p:sp>
              <p:sp>
                <p:nvSpPr>
                  <p:cNvPr id="43" name="Freeform: Shape 25"/>
                  <p:cNvSpPr/>
                  <p:nvPr/>
                </p:nvSpPr>
                <p:spPr bwMode="auto">
                  <a:xfrm>
                    <a:off x="4748213" y="2079625"/>
                    <a:ext cx="538163" cy="2695575"/>
                  </a:xfrm>
                  <a:custGeom>
                    <a:avLst/>
                    <a:gdLst>
                      <a:gd name="T0" fmla="*/ 0 w 339"/>
                      <a:gd name="T1" fmla="*/ 339 h 1698"/>
                      <a:gd name="T2" fmla="*/ 0 w 339"/>
                      <a:gd name="T3" fmla="*/ 1359 h 1698"/>
                      <a:gd name="T4" fmla="*/ 339 w 339"/>
                      <a:gd name="T5" fmla="*/ 1698 h 1698"/>
                      <a:gd name="T6" fmla="*/ 339 w 339"/>
                      <a:gd name="T7" fmla="*/ 0 h 1698"/>
                      <a:gd name="T8" fmla="*/ 0 w 339"/>
                      <a:gd name="T9" fmla="*/ 339 h 1698"/>
                    </a:gdLst>
                    <a:ahLst/>
                    <a:cxnLst>
                      <a:cxn ang="0">
                        <a:pos x="T0" y="T1"/>
                      </a:cxn>
                      <a:cxn ang="0">
                        <a:pos x="T2" y="T3"/>
                      </a:cxn>
                      <a:cxn ang="0">
                        <a:pos x="T4" y="T5"/>
                      </a:cxn>
                      <a:cxn ang="0">
                        <a:pos x="T6" y="T7"/>
                      </a:cxn>
                      <a:cxn ang="0">
                        <a:pos x="T8" y="T9"/>
                      </a:cxn>
                    </a:cxnLst>
                    <a:rect l="0" t="0" r="r" b="b"/>
                    <a:pathLst>
                      <a:path w="339" h="1698">
                        <a:moveTo>
                          <a:pt x="0" y="339"/>
                        </a:moveTo>
                        <a:lnTo>
                          <a:pt x="0" y="1359"/>
                        </a:lnTo>
                        <a:lnTo>
                          <a:pt x="339" y="1698"/>
                        </a:lnTo>
                        <a:lnTo>
                          <a:pt x="339" y="0"/>
                        </a:lnTo>
                        <a:lnTo>
                          <a:pt x="0" y="339"/>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字魂59号-创粗黑" panose="00000500000000000000" pitchFamily="2" charset="-122"/>
                      <a:cs typeface="+mn-ea"/>
                      <a:sym typeface="+mn-lt"/>
                    </a:endParaRPr>
                  </a:p>
                </p:txBody>
              </p:sp>
              <p:sp>
                <p:nvSpPr>
                  <p:cNvPr id="44" name="Freeform: Shape 26"/>
                  <p:cNvSpPr/>
                  <p:nvPr/>
                </p:nvSpPr>
                <p:spPr bwMode="auto">
                  <a:xfrm>
                    <a:off x="4748213" y="2617788"/>
                    <a:ext cx="538163" cy="169863"/>
                  </a:xfrm>
                  <a:custGeom>
                    <a:avLst/>
                    <a:gdLst>
                      <a:gd name="T0" fmla="*/ 0 w 339"/>
                      <a:gd name="T1" fmla="*/ 0 h 107"/>
                      <a:gd name="T2" fmla="*/ 339 w 339"/>
                      <a:gd name="T3" fmla="*/ 0 h 107"/>
                      <a:gd name="T4" fmla="*/ 339 w 339"/>
                      <a:gd name="T5" fmla="*/ 107 h 107"/>
                      <a:gd name="T6" fmla="*/ 0 w 339"/>
                      <a:gd name="T7" fmla="*/ 0 h 107"/>
                    </a:gdLst>
                    <a:ahLst/>
                    <a:cxnLst>
                      <a:cxn ang="0">
                        <a:pos x="T0" y="T1"/>
                      </a:cxn>
                      <a:cxn ang="0">
                        <a:pos x="T2" y="T3"/>
                      </a:cxn>
                      <a:cxn ang="0">
                        <a:pos x="T4" y="T5"/>
                      </a:cxn>
                      <a:cxn ang="0">
                        <a:pos x="T6" y="T7"/>
                      </a:cxn>
                    </a:cxnLst>
                    <a:rect l="0" t="0" r="r" b="b"/>
                    <a:pathLst>
                      <a:path w="339" h="107">
                        <a:moveTo>
                          <a:pt x="0" y="0"/>
                        </a:moveTo>
                        <a:lnTo>
                          <a:pt x="339" y="0"/>
                        </a:lnTo>
                        <a:lnTo>
                          <a:pt x="339" y="107"/>
                        </a:lnTo>
                        <a:lnTo>
                          <a:pt x="0" y="0"/>
                        </a:lnTo>
                        <a:close/>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字魂59号-创粗黑" panose="00000500000000000000" pitchFamily="2" charset="-122"/>
                      <a:cs typeface="+mn-ea"/>
                      <a:sym typeface="+mn-lt"/>
                    </a:endParaRPr>
                  </a:p>
                </p:txBody>
              </p:sp>
              <p:sp>
                <p:nvSpPr>
                  <p:cNvPr id="45" name="Freeform: Shape 27"/>
                  <p:cNvSpPr/>
                  <p:nvPr/>
                </p:nvSpPr>
                <p:spPr bwMode="auto">
                  <a:xfrm>
                    <a:off x="4748213" y="2079625"/>
                    <a:ext cx="2157413" cy="538163"/>
                  </a:xfrm>
                  <a:custGeom>
                    <a:avLst/>
                    <a:gdLst>
                      <a:gd name="T0" fmla="*/ 678 w 1359"/>
                      <a:gd name="T1" fmla="*/ 0 h 339"/>
                      <a:gd name="T2" fmla="*/ 339 w 1359"/>
                      <a:gd name="T3" fmla="*/ 0 h 339"/>
                      <a:gd name="T4" fmla="*/ 0 w 1359"/>
                      <a:gd name="T5" fmla="*/ 339 h 339"/>
                      <a:gd name="T6" fmla="*/ 339 w 1359"/>
                      <a:gd name="T7" fmla="*/ 339 h 339"/>
                      <a:gd name="T8" fmla="*/ 678 w 1359"/>
                      <a:gd name="T9" fmla="*/ 339 h 339"/>
                      <a:gd name="T10" fmla="*/ 1359 w 1359"/>
                      <a:gd name="T11" fmla="*/ 339 h 339"/>
                      <a:gd name="T12" fmla="*/ 1359 w 1359"/>
                      <a:gd name="T13" fmla="*/ 0 h 339"/>
                      <a:gd name="T14" fmla="*/ 678 w 1359"/>
                      <a:gd name="T15" fmla="*/ 0 h 3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59" h="339">
                        <a:moveTo>
                          <a:pt x="678" y="0"/>
                        </a:moveTo>
                        <a:lnTo>
                          <a:pt x="339" y="0"/>
                        </a:lnTo>
                        <a:lnTo>
                          <a:pt x="0" y="339"/>
                        </a:lnTo>
                        <a:lnTo>
                          <a:pt x="339" y="339"/>
                        </a:lnTo>
                        <a:lnTo>
                          <a:pt x="678" y="339"/>
                        </a:lnTo>
                        <a:lnTo>
                          <a:pt x="1359" y="339"/>
                        </a:lnTo>
                        <a:lnTo>
                          <a:pt x="1359" y="0"/>
                        </a:lnTo>
                        <a:lnTo>
                          <a:pt x="678"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字魂59号-创粗黑" panose="00000500000000000000" pitchFamily="2" charset="-122"/>
                      <a:cs typeface="+mn-ea"/>
                      <a:sym typeface="+mn-lt"/>
                    </a:endParaRPr>
                  </a:p>
                </p:txBody>
              </p:sp>
              <p:sp>
                <p:nvSpPr>
                  <p:cNvPr id="46" name="Freeform: Shape 28"/>
                  <p:cNvSpPr/>
                  <p:nvPr/>
                </p:nvSpPr>
                <p:spPr bwMode="auto">
                  <a:xfrm>
                    <a:off x="6735763" y="2079625"/>
                    <a:ext cx="169863" cy="538163"/>
                  </a:xfrm>
                  <a:custGeom>
                    <a:avLst/>
                    <a:gdLst>
                      <a:gd name="T0" fmla="*/ 107 w 107"/>
                      <a:gd name="T1" fmla="*/ 0 h 339"/>
                      <a:gd name="T2" fmla="*/ 107 w 107"/>
                      <a:gd name="T3" fmla="*/ 339 h 339"/>
                      <a:gd name="T4" fmla="*/ 0 w 107"/>
                      <a:gd name="T5" fmla="*/ 339 h 339"/>
                      <a:gd name="T6" fmla="*/ 107 w 107"/>
                      <a:gd name="T7" fmla="*/ 0 h 339"/>
                    </a:gdLst>
                    <a:ahLst/>
                    <a:cxnLst>
                      <a:cxn ang="0">
                        <a:pos x="T0" y="T1"/>
                      </a:cxn>
                      <a:cxn ang="0">
                        <a:pos x="T2" y="T3"/>
                      </a:cxn>
                      <a:cxn ang="0">
                        <a:pos x="T4" y="T5"/>
                      </a:cxn>
                      <a:cxn ang="0">
                        <a:pos x="T6" y="T7"/>
                      </a:cxn>
                    </a:cxnLst>
                    <a:rect l="0" t="0" r="r" b="b"/>
                    <a:pathLst>
                      <a:path w="107" h="339">
                        <a:moveTo>
                          <a:pt x="107" y="0"/>
                        </a:moveTo>
                        <a:lnTo>
                          <a:pt x="107" y="339"/>
                        </a:lnTo>
                        <a:lnTo>
                          <a:pt x="0" y="339"/>
                        </a:lnTo>
                        <a:lnTo>
                          <a:pt x="107" y="0"/>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字魂59号-创粗黑" panose="00000500000000000000" pitchFamily="2" charset="-122"/>
                      <a:cs typeface="+mn-ea"/>
                      <a:sym typeface="+mn-lt"/>
                    </a:endParaRPr>
                  </a:p>
                </p:txBody>
              </p:sp>
            </p:grpSp>
            <p:grpSp>
              <p:nvGrpSpPr>
                <p:cNvPr id="30" name="Group 12"/>
                <p:cNvGrpSpPr/>
                <p:nvPr/>
              </p:nvGrpSpPr>
              <p:grpSpPr>
                <a:xfrm rot="2700000">
                  <a:off x="5560453" y="3740559"/>
                  <a:ext cx="1437890" cy="1437892"/>
                  <a:chOff x="4748213" y="2079625"/>
                  <a:chExt cx="2695576" cy="2695576"/>
                </a:xfrm>
              </p:grpSpPr>
              <p:sp>
                <p:nvSpPr>
                  <p:cNvPr id="31" name="Freeform: Shape 13"/>
                  <p:cNvSpPr/>
                  <p:nvPr/>
                </p:nvSpPr>
                <p:spPr bwMode="auto">
                  <a:xfrm>
                    <a:off x="6905626" y="2079625"/>
                    <a:ext cx="538163" cy="2695575"/>
                  </a:xfrm>
                  <a:custGeom>
                    <a:avLst/>
                    <a:gdLst>
                      <a:gd name="T0" fmla="*/ 339 w 339"/>
                      <a:gd name="T1" fmla="*/ 1359 h 1698"/>
                      <a:gd name="T2" fmla="*/ 339 w 339"/>
                      <a:gd name="T3" fmla="*/ 339 h 1698"/>
                      <a:gd name="T4" fmla="*/ 0 w 339"/>
                      <a:gd name="T5" fmla="*/ 0 h 1698"/>
                      <a:gd name="T6" fmla="*/ 0 w 339"/>
                      <a:gd name="T7" fmla="*/ 1698 h 1698"/>
                      <a:gd name="T8" fmla="*/ 339 w 339"/>
                      <a:gd name="T9" fmla="*/ 1359 h 1698"/>
                    </a:gdLst>
                    <a:ahLst/>
                    <a:cxnLst>
                      <a:cxn ang="0">
                        <a:pos x="T0" y="T1"/>
                      </a:cxn>
                      <a:cxn ang="0">
                        <a:pos x="T2" y="T3"/>
                      </a:cxn>
                      <a:cxn ang="0">
                        <a:pos x="T4" y="T5"/>
                      </a:cxn>
                      <a:cxn ang="0">
                        <a:pos x="T6" y="T7"/>
                      </a:cxn>
                      <a:cxn ang="0">
                        <a:pos x="T8" y="T9"/>
                      </a:cxn>
                    </a:cxnLst>
                    <a:rect l="0" t="0" r="r" b="b"/>
                    <a:pathLst>
                      <a:path w="339" h="1698">
                        <a:moveTo>
                          <a:pt x="339" y="1359"/>
                        </a:moveTo>
                        <a:lnTo>
                          <a:pt x="339" y="339"/>
                        </a:lnTo>
                        <a:lnTo>
                          <a:pt x="0" y="0"/>
                        </a:lnTo>
                        <a:lnTo>
                          <a:pt x="0" y="1698"/>
                        </a:lnTo>
                        <a:lnTo>
                          <a:pt x="339" y="1359"/>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字魂59号-创粗黑" panose="00000500000000000000" pitchFamily="2" charset="-122"/>
                      <a:cs typeface="+mn-ea"/>
                      <a:sym typeface="+mn-lt"/>
                    </a:endParaRPr>
                  </a:p>
                </p:txBody>
              </p:sp>
              <p:sp>
                <p:nvSpPr>
                  <p:cNvPr id="32" name="Freeform: Shape 14"/>
                  <p:cNvSpPr/>
                  <p:nvPr/>
                </p:nvSpPr>
                <p:spPr bwMode="auto">
                  <a:xfrm>
                    <a:off x="6905626" y="4067175"/>
                    <a:ext cx="538163" cy="169863"/>
                  </a:xfrm>
                  <a:custGeom>
                    <a:avLst/>
                    <a:gdLst>
                      <a:gd name="T0" fmla="*/ 339 w 339"/>
                      <a:gd name="T1" fmla="*/ 107 h 107"/>
                      <a:gd name="T2" fmla="*/ 0 w 339"/>
                      <a:gd name="T3" fmla="*/ 107 h 107"/>
                      <a:gd name="T4" fmla="*/ 0 w 339"/>
                      <a:gd name="T5" fmla="*/ 0 h 107"/>
                      <a:gd name="T6" fmla="*/ 339 w 339"/>
                      <a:gd name="T7" fmla="*/ 107 h 107"/>
                    </a:gdLst>
                    <a:ahLst/>
                    <a:cxnLst>
                      <a:cxn ang="0">
                        <a:pos x="T0" y="T1"/>
                      </a:cxn>
                      <a:cxn ang="0">
                        <a:pos x="T2" y="T3"/>
                      </a:cxn>
                      <a:cxn ang="0">
                        <a:pos x="T4" y="T5"/>
                      </a:cxn>
                      <a:cxn ang="0">
                        <a:pos x="T6" y="T7"/>
                      </a:cxn>
                    </a:cxnLst>
                    <a:rect l="0" t="0" r="r" b="b"/>
                    <a:pathLst>
                      <a:path w="339" h="107">
                        <a:moveTo>
                          <a:pt x="339" y="107"/>
                        </a:moveTo>
                        <a:lnTo>
                          <a:pt x="0" y="107"/>
                        </a:lnTo>
                        <a:lnTo>
                          <a:pt x="0" y="0"/>
                        </a:lnTo>
                        <a:lnTo>
                          <a:pt x="339" y="107"/>
                        </a:ln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字魂59号-创粗黑" panose="00000500000000000000" pitchFamily="2" charset="-122"/>
                      <a:cs typeface="+mn-ea"/>
                      <a:sym typeface="+mn-lt"/>
                    </a:endParaRPr>
                  </a:p>
                </p:txBody>
              </p:sp>
              <p:sp>
                <p:nvSpPr>
                  <p:cNvPr id="33" name="Freeform: Shape 15"/>
                  <p:cNvSpPr/>
                  <p:nvPr/>
                </p:nvSpPr>
                <p:spPr bwMode="auto">
                  <a:xfrm>
                    <a:off x="4748213" y="4237038"/>
                    <a:ext cx="2695575" cy="538163"/>
                  </a:xfrm>
                  <a:custGeom>
                    <a:avLst/>
                    <a:gdLst>
                      <a:gd name="T0" fmla="*/ 0 w 1698"/>
                      <a:gd name="T1" fmla="*/ 0 h 339"/>
                      <a:gd name="T2" fmla="*/ 339 w 1698"/>
                      <a:gd name="T3" fmla="*/ 339 h 339"/>
                      <a:gd name="T4" fmla="*/ 1359 w 1698"/>
                      <a:gd name="T5" fmla="*/ 339 h 339"/>
                      <a:gd name="T6" fmla="*/ 1698 w 1698"/>
                      <a:gd name="T7" fmla="*/ 0 h 339"/>
                      <a:gd name="T8" fmla="*/ 0 w 1698"/>
                      <a:gd name="T9" fmla="*/ 0 h 339"/>
                    </a:gdLst>
                    <a:ahLst/>
                    <a:cxnLst>
                      <a:cxn ang="0">
                        <a:pos x="T0" y="T1"/>
                      </a:cxn>
                      <a:cxn ang="0">
                        <a:pos x="T2" y="T3"/>
                      </a:cxn>
                      <a:cxn ang="0">
                        <a:pos x="T4" y="T5"/>
                      </a:cxn>
                      <a:cxn ang="0">
                        <a:pos x="T6" y="T7"/>
                      </a:cxn>
                      <a:cxn ang="0">
                        <a:pos x="T8" y="T9"/>
                      </a:cxn>
                    </a:cxnLst>
                    <a:rect l="0" t="0" r="r" b="b"/>
                    <a:pathLst>
                      <a:path w="1698" h="339">
                        <a:moveTo>
                          <a:pt x="0" y="0"/>
                        </a:moveTo>
                        <a:lnTo>
                          <a:pt x="339" y="339"/>
                        </a:lnTo>
                        <a:lnTo>
                          <a:pt x="1359" y="339"/>
                        </a:lnTo>
                        <a:lnTo>
                          <a:pt x="1698" y="0"/>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字魂59号-创粗黑" panose="00000500000000000000" pitchFamily="2" charset="-122"/>
                      <a:cs typeface="+mn-ea"/>
                      <a:sym typeface="+mn-lt"/>
                    </a:endParaRPr>
                  </a:p>
                </p:txBody>
              </p:sp>
              <p:sp>
                <p:nvSpPr>
                  <p:cNvPr id="34" name="Freeform: Shape 16"/>
                  <p:cNvSpPr/>
                  <p:nvPr/>
                </p:nvSpPr>
                <p:spPr bwMode="auto">
                  <a:xfrm>
                    <a:off x="5286376" y="4237038"/>
                    <a:ext cx="169863" cy="538163"/>
                  </a:xfrm>
                  <a:custGeom>
                    <a:avLst/>
                    <a:gdLst>
                      <a:gd name="T0" fmla="*/ 0 w 107"/>
                      <a:gd name="T1" fmla="*/ 339 h 339"/>
                      <a:gd name="T2" fmla="*/ 0 w 107"/>
                      <a:gd name="T3" fmla="*/ 0 h 339"/>
                      <a:gd name="T4" fmla="*/ 107 w 107"/>
                      <a:gd name="T5" fmla="*/ 0 h 339"/>
                      <a:gd name="T6" fmla="*/ 0 w 107"/>
                      <a:gd name="T7" fmla="*/ 339 h 339"/>
                    </a:gdLst>
                    <a:ahLst/>
                    <a:cxnLst>
                      <a:cxn ang="0">
                        <a:pos x="T0" y="T1"/>
                      </a:cxn>
                      <a:cxn ang="0">
                        <a:pos x="T2" y="T3"/>
                      </a:cxn>
                      <a:cxn ang="0">
                        <a:pos x="T4" y="T5"/>
                      </a:cxn>
                      <a:cxn ang="0">
                        <a:pos x="T6" y="T7"/>
                      </a:cxn>
                    </a:cxnLst>
                    <a:rect l="0" t="0" r="r" b="b"/>
                    <a:pathLst>
                      <a:path w="107" h="339">
                        <a:moveTo>
                          <a:pt x="0" y="339"/>
                        </a:moveTo>
                        <a:lnTo>
                          <a:pt x="0" y="0"/>
                        </a:lnTo>
                        <a:lnTo>
                          <a:pt x="107" y="0"/>
                        </a:lnTo>
                        <a:lnTo>
                          <a:pt x="0" y="339"/>
                        </a:ln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字魂59号-创粗黑" panose="00000500000000000000" pitchFamily="2" charset="-122"/>
                      <a:cs typeface="+mn-ea"/>
                      <a:sym typeface="+mn-lt"/>
                    </a:endParaRPr>
                  </a:p>
                </p:txBody>
              </p:sp>
              <p:sp>
                <p:nvSpPr>
                  <p:cNvPr id="35" name="Freeform: Shape 17"/>
                  <p:cNvSpPr/>
                  <p:nvPr/>
                </p:nvSpPr>
                <p:spPr bwMode="auto">
                  <a:xfrm>
                    <a:off x="4748213" y="2079625"/>
                    <a:ext cx="538163" cy="2695575"/>
                  </a:xfrm>
                  <a:custGeom>
                    <a:avLst/>
                    <a:gdLst>
                      <a:gd name="T0" fmla="*/ 0 w 339"/>
                      <a:gd name="T1" fmla="*/ 339 h 1698"/>
                      <a:gd name="T2" fmla="*/ 0 w 339"/>
                      <a:gd name="T3" fmla="*/ 1359 h 1698"/>
                      <a:gd name="T4" fmla="*/ 339 w 339"/>
                      <a:gd name="T5" fmla="*/ 1698 h 1698"/>
                      <a:gd name="T6" fmla="*/ 339 w 339"/>
                      <a:gd name="T7" fmla="*/ 0 h 1698"/>
                      <a:gd name="T8" fmla="*/ 0 w 339"/>
                      <a:gd name="T9" fmla="*/ 339 h 1698"/>
                    </a:gdLst>
                    <a:ahLst/>
                    <a:cxnLst>
                      <a:cxn ang="0">
                        <a:pos x="T0" y="T1"/>
                      </a:cxn>
                      <a:cxn ang="0">
                        <a:pos x="T2" y="T3"/>
                      </a:cxn>
                      <a:cxn ang="0">
                        <a:pos x="T4" y="T5"/>
                      </a:cxn>
                      <a:cxn ang="0">
                        <a:pos x="T6" y="T7"/>
                      </a:cxn>
                      <a:cxn ang="0">
                        <a:pos x="T8" y="T9"/>
                      </a:cxn>
                    </a:cxnLst>
                    <a:rect l="0" t="0" r="r" b="b"/>
                    <a:pathLst>
                      <a:path w="339" h="1698">
                        <a:moveTo>
                          <a:pt x="0" y="339"/>
                        </a:moveTo>
                        <a:lnTo>
                          <a:pt x="0" y="1359"/>
                        </a:lnTo>
                        <a:lnTo>
                          <a:pt x="339" y="1698"/>
                        </a:lnTo>
                        <a:lnTo>
                          <a:pt x="339" y="0"/>
                        </a:lnTo>
                        <a:lnTo>
                          <a:pt x="0" y="339"/>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字魂59号-创粗黑" panose="00000500000000000000" pitchFamily="2" charset="-122"/>
                      <a:cs typeface="+mn-ea"/>
                      <a:sym typeface="+mn-lt"/>
                    </a:endParaRPr>
                  </a:p>
                </p:txBody>
              </p:sp>
              <p:sp>
                <p:nvSpPr>
                  <p:cNvPr id="36" name="Freeform: Shape 18"/>
                  <p:cNvSpPr/>
                  <p:nvPr/>
                </p:nvSpPr>
                <p:spPr bwMode="auto">
                  <a:xfrm>
                    <a:off x="4748213" y="2617788"/>
                    <a:ext cx="538163" cy="169863"/>
                  </a:xfrm>
                  <a:custGeom>
                    <a:avLst/>
                    <a:gdLst>
                      <a:gd name="T0" fmla="*/ 0 w 339"/>
                      <a:gd name="T1" fmla="*/ 0 h 107"/>
                      <a:gd name="T2" fmla="*/ 339 w 339"/>
                      <a:gd name="T3" fmla="*/ 0 h 107"/>
                      <a:gd name="T4" fmla="*/ 339 w 339"/>
                      <a:gd name="T5" fmla="*/ 107 h 107"/>
                      <a:gd name="T6" fmla="*/ 0 w 339"/>
                      <a:gd name="T7" fmla="*/ 0 h 107"/>
                    </a:gdLst>
                    <a:ahLst/>
                    <a:cxnLst>
                      <a:cxn ang="0">
                        <a:pos x="T0" y="T1"/>
                      </a:cxn>
                      <a:cxn ang="0">
                        <a:pos x="T2" y="T3"/>
                      </a:cxn>
                      <a:cxn ang="0">
                        <a:pos x="T4" y="T5"/>
                      </a:cxn>
                      <a:cxn ang="0">
                        <a:pos x="T6" y="T7"/>
                      </a:cxn>
                    </a:cxnLst>
                    <a:rect l="0" t="0" r="r" b="b"/>
                    <a:pathLst>
                      <a:path w="339" h="107">
                        <a:moveTo>
                          <a:pt x="0" y="0"/>
                        </a:moveTo>
                        <a:lnTo>
                          <a:pt x="339" y="0"/>
                        </a:lnTo>
                        <a:lnTo>
                          <a:pt x="339" y="107"/>
                        </a:lnTo>
                        <a:lnTo>
                          <a:pt x="0" y="0"/>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字魂59号-创粗黑" panose="00000500000000000000" pitchFamily="2" charset="-122"/>
                      <a:cs typeface="+mn-ea"/>
                      <a:sym typeface="+mn-lt"/>
                    </a:endParaRPr>
                  </a:p>
                </p:txBody>
              </p:sp>
              <p:sp>
                <p:nvSpPr>
                  <p:cNvPr id="37" name="Freeform: Shape 19"/>
                  <p:cNvSpPr/>
                  <p:nvPr/>
                </p:nvSpPr>
                <p:spPr bwMode="auto">
                  <a:xfrm>
                    <a:off x="4748213" y="2079625"/>
                    <a:ext cx="2157413" cy="538163"/>
                  </a:xfrm>
                  <a:custGeom>
                    <a:avLst/>
                    <a:gdLst>
                      <a:gd name="T0" fmla="*/ 678 w 1359"/>
                      <a:gd name="T1" fmla="*/ 0 h 339"/>
                      <a:gd name="T2" fmla="*/ 339 w 1359"/>
                      <a:gd name="T3" fmla="*/ 0 h 339"/>
                      <a:gd name="T4" fmla="*/ 0 w 1359"/>
                      <a:gd name="T5" fmla="*/ 339 h 339"/>
                      <a:gd name="T6" fmla="*/ 339 w 1359"/>
                      <a:gd name="T7" fmla="*/ 339 h 339"/>
                      <a:gd name="T8" fmla="*/ 678 w 1359"/>
                      <a:gd name="T9" fmla="*/ 339 h 339"/>
                      <a:gd name="T10" fmla="*/ 1359 w 1359"/>
                      <a:gd name="T11" fmla="*/ 339 h 339"/>
                      <a:gd name="T12" fmla="*/ 1359 w 1359"/>
                      <a:gd name="T13" fmla="*/ 0 h 339"/>
                      <a:gd name="T14" fmla="*/ 678 w 1359"/>
                      <a:gd name="T15" fmla="*/ 0 h 3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59" h="339">
                        <a:moveTo>
                          <a:pt x="678" y="0"/>
                        </a:moveTo>
                        <a:lnTo>
                          <a:pt x="339" y="0"/>
                        </a:lnTo>
                        <a:lnTo>
                          <a:pt x="0" y="339"/>
                        </a:lnTo>
                        <a:lnTo>
                          <a:pt x="339" y="339"/>
                        </a:lnTo>
                        <a:lnTo>
                          <a:pt x="678" y="339"/>
                        </a:lnTo>
                        <a:lnTo>
                          <a:pt x="1359" y="339"/>
                        </a:lnTo>
                        <a:lnTo>
                          <a:pt x="1359" y="0"/>
                        </a:lnTo>
                        <a:lnTo>
                          <a:pt x="678"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字魂59号-创粗黑" panose="00000500000000000000" pitchFamily="2" charset="-122"/>
                      <a:cs typeface="+mn-ea"/>
                      <a:sym typeface="+mn-lt"/>
                    </a:endParaRPr>
                  </a:p>
                </p:txBody>
              </p:sp>
              <p:sp>
                <p:nvSpPr>
                  <p:cNvPr id="38" name="Freeform: Shape 20"/>
                  <p:cNvSpPr/>
                  <p:nvPr/>
                </p:nvSpPr>
                <p:spPr bwMode="auto">
                  <a:xfrm>
                    <a:off x="6735763" y="2079625"/>
                    <a:ext cx="169863" cy="538163"/>
                  </a:xfrm>
                  <a:custGeom>
                    <a:avLst/>
                    <a:gdLst>
                      <a:gd name="T0" fmla="*/ 107 w 107"/>
                      <a:gd name="T1" fmla="*/ 0 h 339"/>
                      <a:gd name="T2" fmla="*/ 107 w 107"/>
                      <a:gd name="T3" fmla="*/ 339 h 339"/>
                      <a:gd name="T4" fmla="*/ 0 w 107"/>
                      <a:gd name="T5" fmla="*/ 339 h 339"/>
                      <a:gd name="T6" fmla="*/ 107 w 107"/>
                      <a:gd name="T7" fmla="*/ 0 h 339"/>
                    </a:gdLst>
                    <a:ahLst/>
                    <a:cxnLst>
                      <a:cxn ang="0">
                        <a:pos x="T0" y="T1"/>
                      </a:cxn>
                      <a:cxn ang="0">
                        <a:pos x="T2" y="T3"/>
                      </a:cxn>
                      <a:cxn ang="0">
                        <a:pos x="T4" y="T5"/>
                      </a:cxn>
                      <a:cxn ang="0">
                        <a:pos x="T6" y="T7"/>
                      </a:cxn>
                    </a:cxnLst>
                    <a:rect l="0" t="0" r="r" b="b"/>
                    <a:pathLst>
                      <a:path w="107" h="339">
                        <a:moveTo>
                          <a:pt x="107" y="0"/>
                        </a:moveTo>
                        <a:lnTo>
                          <a:pt x="107" y="339"/>
                        </a:lnTo>
                        <a:lnTo>
                          <a:pt x="0" y="339"/>
                        </a:lnTo>
                        <a:lnTo>
                          <a:pt x="107" y="0"/>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字魂59号-创粗黑" panose="00000500000000000000" pitchFamily="2" charset="-122"/>
                      <a:cs typeface="+mn-ea"/>
                      <a:sym typeface="+mn-lt"/>
                    </a:endParaRPr>
                  </a:p>
                </p:txBody>
              </p:sp>
            </p:grpSp>
          </p:grpSp>
          <p:sp>
            <p:nvSpPr>
              <p:cNvPr id="23" name="TextBox 5"/>
              <p:cNvSpPr txBox="1"/>
              <p:nvPr/>
            </p:nvSpPr>
            <p:spPr>
              <a:xfrm>
                <a:off x="4645089" y="2397473"/>
                <a:ext cx="607859" cy="646331"/>
              </a:xfrm>
              <a:prstGeom prst="rect">
                <a:avLst/>
              </a:prstGeom>
              <a:noFill/>
            </p:spPr>
            <p:txBody>
              <a:bodyPr wrap="none">
                <a:normAutofit fontScale="85000" lnSpcReduction="20000"/>
              </a:bodyPr>
              <a:lstStyle/>
              <a:p>
                <a:r>
                  <a:rPr lang="en-US" sz="3600" dirty="0">
                    <a:solidFill>
                      <a:schemeClr val="tx1">
                        <a:lumMod val="65000"/>
                        <a:lumOff val="35000"/>
                      </a:schemeClr>
                    </a:solidFill>
                    <a:ea typeface="字魂59号-创粗黑" panose="00000500000000000000" pitchFamily="2" charset="-122"/>
                    <a:cs typeface="+mn-ea"/>
                    <a:sym typeface="+mn-lt"/>
                  </a:rPr>
                  <a:t>01</a:t>
                </a:r>
                <a:endParaRPr lang="en-US" sz="3600" dirty="0">
                  <a:solidFill>
                    <a:schemeClr val="tx1">
                      <a:lumMod val="65000"/>
                      <a:lumOff val="35000"/>
                    </a:schemeClr>
                  </a:solidFill>
                  <a:ea typeface="字魂59号-创粗黑" panose="00000500000000000000" pitchFamily="2" charset="-122"/>
                  <a:cs typeface="+mn-ea"/>
                  <a:sym typeface="+mn-lt"/>
                </a:endParaRPr>
              </a:p>
            </p:txBody>
          </p:sp>
          <p:sp>
            <p:nvSpPr>
              <p:cNvPr id="24" name="TextBox 6"/>
              <p:cNvSpPr txBox="1"/>
              <p:nvPr/>
            </p:nvSpPr>
            <p:spPr>
              <a:xfrm>
                <a:off x="6825771" y="2358722"/>
                <a:ext cx="663964" cy="646331"/>
              </a:xfrm>
              <a:prstGeom prst="rect">
                <a:avLst/>
              </a:prstGeom>
              <a:noFill/>
            </p:spPr>
            <p:txBody>
              <a:bodyPr wrap="none">
                <a:normAutofit fontScale="85000" lnSpcReduction="20000"/>
              </a:bodyPr>
              <a:lstStyle/>
              <a:p>
                <a:r>
                  <a:rPr lang="en-US" sz="3600" dirty="0">
                    <a:solidFill>
                      <a:schemeClr val="tx1">
                        <a:lumMod val="65000"/>
                        <a:lumOff val="35000"/>
                      </a:schemeClr>
                    </a:solidFill>
                    <a:ea typeface="字魂59号-创粗黑" panose="00000500000000000000" pitchFamily="2" charset="-122"/>
                    <a:cs typeface="+mn-ea"/>
                    <a:sym typeface="+mn-lt"/>
                  </a:rPr>
                  <a:t>02</a:t>
                </a:r>
                <a:endParaRPr lang="en-US" sz="3600" dirty="0">
                  <a:solidFill>
                    <a:schemeClr val="tx1">
                      <a:lumMod val="65000"/>
                      <a:lumOff val="35000"/>
                    </a:schemeClr>
                  </a:solidFill>
                  <a:ea typeface="字魂59号-创粗黑" panose="00000500000000000000" pitchFamily="2" charset="-122"/>
                  <a:cs typeface="+mn-ea"/>
                  <a:sym typeface="+mn-lt"/>
                </a:endParaRPr>
              </a:p>
            </p:txBody>
          </p:sp>
          <p:sp>
            <p:nvSpPr>
              <p:cNvPr id="25" name="TextBox 7"/>
              <p:cNvSpPr txBox="1"/>
              <p:nvPr/>
            </p:nvSpPr>
            <p:spPr>
              <a:xfrm>
                <a:off x="6857276" y="4579207"/>
                <a:ext cx="662361" cy="646331"/>
              </a:xfrm>
              <a:prstGeom prst="rect">
                <a:avLst/>
              </a:prstGeom>
              <a:noFill/>
            </p:spPr>
            <p:txBody>
              <a:bodyPr wrap="none">
                <a:normAutofit fontScale="85000" lnSpcReduction="20000"/>
              </a:bodyPr>
              <a:lstStyle/>
              <a:p>
                <a:r>
                  <a:rPr lang="en-US" sz="3600" dirty="0">
                    <a:solidFill>
                      <a:schemeClr val="tx1">
                        <a:lumMod val="65000"/>
                        <a:lumOff val="35000"/>
                      </a:schemeClr>
                    </a:solidFill>
                    <a:ea typeface="字魂59号-创粗黑" panose="00000500000000000000" pitchFamily="2" charset="-122"/>
                    <a:cs typeface="+mn-ea"/>
                    <a:sym typeface="+mn-lt"/>
                  </a:rPr>
                  <a:t>04</a:t>
                </a:r>
                <a:endParaRPr lang="en-US" sz="3600" dirty="0">
                  <a:solidFill>
                    <a:schemeClr val="tx1">
                      <a:lumMod val="65000"/>
                      <a:lumOff val="35000"/>
                    </a:schemeClr>
                  </a:solidFill>
                  <a:ea typeface="字魂59号-创粗黑" panose="00000500000000000000" pitchFamily="2" charset="-122"/>
                  <a:cs typeface="+mn-ea"/>
                  <a:sym typeface="+mn-lt"/>
                </a:endParaRPr>
              </a:p>
            </p:txBody>
          </p:sp>
          <p:sp>
            <p:nvSpPr>
              <p:cNvPr id="26" name="TextBox 8"/>
              <p:cNvSpPr txBox="1"/>
              <p:nvPr/>
            </p:nvSpPr>
            <p:spPr>
              <a:xfrm>
                <a:off x="4671070" y="4641692"/>
                <a:ext cx="676788" cy="646331"/>
              </a:xfrm>
              <a:prstGeom prst="rect">
                <a:avLst/>
              </a:prstGeom>
              <a:noFill/>
            </p:spPr>
            <p:txBody>
              <a:bodyPr wrap="none">
                <a:normAutofit fontScale="85000" lnSpcReduction="20000"/>
              </a:bodyPr>
              <a:lstStyle/>
              <a:p>
                <a:r>
                  <a:rPr lang="en-US" sz="3600" dirty="0">
                    <a:solidFill>
                      <a:schemeClr val="tx1">
                        <a:lumMod val="65000"/>
                        <a:lumOff val="35000"/>
                      </a:schemeClr>
                    </a:solidFill>
                    <a:ea typeface="字魂59号-创粗黑" panose="00000500000000000000" pitchFamily="2" charset="-122"/>
                    <a:cs typeface="+mn-ea"/>
                    <a:sym typeface="+mn-lt"/>
                  </a:rPr>
                  <a:t>03</a:t>
                </a:r>
                <a:endParaRPr lang="en-US" sz="3600" dirty="0">
                  <a:solidFill>
                    <a:schemeClr val="tx1">
                      <a:lumMod val="65000"/>
                      <a:lumOff val="35000"/>
                    </a:schemeClr>
                  </a:solidFill>
                  <a:ea typeface="字魂59号-创粗黑" panose="00000500000000000000" pitchFamily="2" charset="-122"/>
                  <a:cs typeface="+mn-ea"/>
                  <a:sym typeface="+mn-lt"/>
                </a:endParaRPr>
              </a:p>
            </p:txBody>
          </p:sp>
        </p:grpSp>
        <p:sp>
          <p:nvSpPr>
            <p:cNvPr id="5" name="Freeform: Shape 49"/>
            <p:cNvSpPr/>
            <p:nvPr/>
          </p:nvSpPr>
          <p:spPr bwMode="auto">
            <a:xfrm>
              <a:off x="4323564" y="2265730"/>
              <a:ext cx="457647" cy="343430"/>
            </a:xfrm>
            <a:custGeom>
              <a:avLst/>
              <a:gdLst>
                <a:gd name="T0" fmla="+- 0 10799 1"/>
                <a:gd name="T1" fmla="*/ T0 w 21596"/>
                <a:gd name="T2" fmla="*/ 10800 h 21600"/>
                <a:gd name="T3" fmla="+- 0 10799 1"/>
                <a:gd name="T4" fmla="*/ T3 w 21596"/>
                <a:gd name="T5" fmla="*/ 10800 h 21600"/>
                <a:gd name="T6" fmla="+- 0 10799 1"/>
                <a:gd name="T7" fmla="*/ T6 w 21596"/>
                <a:gd name="T8" fmla="*/ 10800 h 21600"/>
                <a:gd name="T9" fmla="+- 0 10799 1"/>
                <a:gd name="T10" fmla="*/ T9 w 21596"/>
                <a:gd name="T11" fmla="*/ 10800 h 21600"/>
              </a:gdLst>
              <a:ahLst/>
              <a:cxnLst>
                <a:cxn ang="0">
                  <a:pos x="T1" y="T2"/>
                </a:cxn>
                <a:cxn ang="0">
                  <a:pos x="T4" y="T5"/>
                </a:cxn>
                <a:cxn ang="0">
                  <a:pos x="T7" y="T8"/>
                </a:cxn>
                <a:cxn ang="0">
                  <a:pos x="T10" y="T11"/>
                </a:cxn>
              </a:cxnLst>
              <a:rect l="0" t="0" r="r" b="b"/>
              <a:pathLst>
                <a:path w="21596" h="21600">
                  <a:moveTo>
                    <a:pt x="4511" y="2151"/>
                  </a:moveTo>
                  <a:lnTo>
                    <a:pt x="6064" y="3877"/>
                  </a:lnTo>
                  <a:lnTo>
                    <a:pt x="4246" y="6302"/>
                  </a:lnTo>
                  <a:lnTo>
                    <a:pt x="1353" y="6302"/>
                  </a:lnTo>
                  <a:cubicBezTo>
                    <a:pt x="1353" y="6302"/>
                    <a:pt x="4511" y="2151"/>
                    <a:pt x="4511" y="2151"/>
                  </a:cubicBezTo>
                  <a:close/>
                  <a:moveTo>
                    <a:pt x="17348" y="6302"/>
                  </a:moveTo>
                  <a:lnTo>
                    <a:pt x="15531" y="3877"/>
                  </a:lnTo>
                  <a:lnTo>
                    <a:pt x="17082" y="2153"/>
                  </a:lnTo>
                  <a:lnTo>
                    <a:pt x="20191" y="6302"/>
                  </a:lnTo>
                  <a:cubicBezTo>
                    <a:pt x="20191" y="6302"/>
                    <a:pt x="17348" y="6302"/>
                    <a:pt x="17348" y="6302"/>
                  </a:cubicBezTo>
                  <a:close/>
                  <a:moveTo>
                    <a:pt x="17264" y="7202"/>
                  </a:moveTo>
                  <a:lnTo>
                    <a:pt x="19663" y="7202"/>
                  </a:lnTo>
                  <a:lnTo>
                    <a:pt x="13021" y="16638"/>
                  </a:lnTo>
                  <a:cubicBezTo>
                    <a:pt x="13021" y="16638"/>
                    <a:pt x="17264" y="7202"/>
                    <a:pt x="17264" y="7202"/>
                  </a:cubicBezTo>
                  <a:close/>
                  <a:moveTo>
                    <a:pt x="8574" y="16637"/>
                  </a:moveTo>
                  <a:lnTo>
                    <a:pt x="1933" y="7202"/>
                  </a:lnTo>
                  <a:lnTo>
                    <a:pt x="4330" y="7202"/>
                  </a:lnTo>
                  <a:cubicBezTo>
                    <a:pt x="4330" y="7202"/>
                    <a:pt x="8574" y="16637"/>
                    <a:pt x="8574" y="16637"/>
                  </a:cubicBezTo>
                  <a:close/>
                  <a:moveTo>
                    <a:pt x="8429" y="7202"/>
                  </a:moveTo>
                  <a:lnTo>
                    <a:pt x="10084" y="18249"/>
                  </a:lnTo>
                  <a:lnTo>
                    <a:pt x="5117" y="7202"/>
                  </a:lnTo>
                  <a:cubicBezTo>
                    <a:pt x="5117" y="7202"/>
                    <a:pt x="8429" y="7202"/>
                    <a:pt x="8429" y="7202"/>
                  </a:cubicBezTo>
                  <a:close/>
                  <a:moveTo>
                    <a:pt x="6584" y="4456"/>
                  </a:moveTo>
                  <a:lnTo>
                    <a:pt x="8246" y="6302"/>
                  </a:lnTo>
                  <a:lnTo>
                    <a:pt x="5200" y="6302"/>
                  </a:lnTo>
                  <a:cubicBezTo>
                    <a:pt x="5200" y="6302"/>
                    <a:pt x="6584" y="4456"/>
                    <a:pt x="6584" y="4456"/>
                  </a:cubicBezTo>
                  <a:close/>
                  <a:moveTo>
                    <a:pt x="6543" y="3238"/>
                  </a:moveTo>
                  <a:lnTo>
                    <a:pt x="5250" y="1800"/>
                  </a:lnTo>
                  <a:lnTo>
                    <a:pt x="7621" y="1800"/>
                  </a:lnTo>
                  <a:cubicBezTo>
                    <a:pt x="7621" y="1800"/>
                    <a:pt x="6543" y="3238"/>
                    <a:pt x="6543" y="3238"/>
                  </a:cubicBezTo>
                  <a:close/>
                  <a:moveTo>
                    <a:pt x="10797" y="3466"/>
                  </a:moveTo>
                  <a:lnTo>
                    <a:pt x="9299" y="1800"/>
                  </a:lnTo>
                  <a:lnTo>
                    <a:pt x="12296" y="1800"/>
                  </a:lnTo>
                  <a:cubicBezTo>
                    <a:pt x="12296" y="1800"/>
                    <a:pt x="10797" y="3466"/>
                    <a:pt x="10797" y="3466"/>
                  </a:cubicBezTo>
                  <a:close/>
                  <a:moveTo>
                    <a:pt x="13974" y="1800"/>
                  </a:moveTo>
                  <a:lnTo>
                    <a:pt x="16345" y="1800"/>
                  </a:lnTo>
                  <a:lnTo>
                    <a:pt x="15052" y="3238"/>
                  </a:lnTo>
                  <a:cubicBezTo>
                    <a:pt x="15052" y="3238"/>
                    <a:pt x="13974" y="1800"/>
                    <a:pt x="13974" y="1800"/>
                  </a:cubicBezTo>
                  <a:close/>
                  <a:moveTo>
                    <a:pt x="13349" y="6302"/>
                  </a:moveTo>
                  <a:lnTo>
                    <a:pt x="15011" y="4456"/>
                  </a:lnTo>
                  <a:lnTo>
                    <a:pt x="16394" y="6302"/>
                  </a:lnTo>
                  <a:cubicBezTo>
                    <a:pt x="16394" y="6302"/>
                    <a:pt x="13349" y="6302"/>
                    <a:pt x="13349" y="6302"/>
                  </a:cubicBezTo>
                  <a:close/>
                  <a:moveTo>
                    <a:pt x="13166" y="7202"/>
                  </a:moveTo>
                  <a:lnTo>
                    <a:pt x="16478" y="7202"/>
                  </a:lnTo>
                  <a:lnTo>
                    <a:pt x="11511" y="18249"/>
                  </a:lnTo>
                  <a:cubicBezTo>
                    <a:pt x="11511" y="18249"/>
                    <a:pt x="13166" y="7202"/>
                    <a:pt x="13166" y="7202"/>
                  </a:cubicBezTo>
                  <a:close/>
                  <a:moveTo>
                    <a:pt x="12478" y="7202"/>
                  </a:moveTo>
                  <a:lnTo>
                    <a:pt x="10797" y="18414"/>
                  </a:lnTo>
                  <a:lnTo>
                    <a:pt x="9117" y="7202"/>
                  </a:lnTo>
                  <a:cubicBezTo>
                    <a:pt x="9117" y="7202"/>
                    <a:pt x="12478" y="7202"/>
                    <a:pt x="12478" y="7202"/>
                  </a:cubicBezTo>
                  <a:close/>
                  <a:moveTo>
                    <a:pt x="8773" y="5716"/>
                  </a:moveTo>
                  <a:lnTo>
                    <a:pt x="7064" y="3817"/>
                  </a:lnTo>
                  <a:lnTo>
                    <a:pt x="8426" y="2000"/>
                  </a:lnTo>
                  <a:lnTo>
                    <a:pt x="10270" y="4051"/>
                  </a:lnTo>
                  <a:cubicBezTo>
                    <a:pt x="10270" y="4051"/>
                    <a:pt x="8773" y="5716"/>
                    <a:pt x="8773" y="5716"/>
                  </a:cubicBezTo>
                  <a:close/>
                  <a:moveTo>
                    <a:pt x="11325" y="4051"/>
                  </a:moveTo>
                  <a:lnTo>
                    <a:pt x="13169" y="2000"/>
                  </a:lnTo>
                  <a:lnTo>
                    <a:pt x="14531" y="3817"/>
                  </a:lnTo>
                  <a:lnTo>
                    <a:pt x="12822" y="5716"/>
                  </a:lnTo>
                  <a:cubicBezTo>
                    <a:pt x="12822" y="5716"/>
                    <a:pt x="11325" y="4051"/>
                    <a:pt x="11325" y="4051"/>
                  </a:cubicBezTo>
                  <a:close/>
                  <a:moveTo>
                    <a:pt x="12296" y="6302"/>
                  </a:moveTo>
                  <a:lnTo>
                    <a:pt x="9299" y="6302"/>
                  </a:lnTo>
                  <a:lnTo>
                    <a:pt x="10797" y="4638"/>
                  </a:lnTo>
                  <a:cubicBezTo>
                    <a:pt x="10797" y="4638"/>
                    <a:pt x="12296" y="6302"/>
                    <a:pt x="12296" y="6302"/>
                  </a:cubicBezTo>
                  <a:close/>
                  <a:moveTo>
                    <a:pt x="21200" y="5102"/>
                  </a:moveTo>
                  <a:lnTo>
                    <a:pt x="17771" y="527"/>
                  </a:lnTo>
                  <a:cubicBezTo>
                    <a:pt x="17518" y="189"/>
                    <a:pt x="17176" y="0"/>
                    <a:pt x="16817" y="0"/>
                  </a:cubicBezTo>
                  <a:lnTo>
                    <a:pt x="4779" y="0"/>
                  </a:lnTo>
                  <a:cubicBezTo>
                    <a:pt x="4420" y="0"/>
                    <a:pt x="4077" y="189"/>
                    <a:pt x="3824" y="527"/>
                  </a:cubicBezTo>
                  <a:lnTo>
                    <a:pt x="395" y="5102"/>
                  </a:lnTo>
                  <a:cubicBezTo>
                    <a:pt x="131" y="5455"/>
                    <a:pt x="-1" y="5921"/>
                    <a:pt x="-1" y="6387"/>
                  </a:cubicBezTo>
                  <a:cubicBezTo>
                    <a:pt x="1" y="6810"/>
                    <a:pt x="114" y="7233"/>
                    <a:pt x="341" y="7573"/>
                  </a:cubicBezTo>
                  <a:lnTo>
                    <a:pt x="9788" y="20995"/>
                  </a:lnTo>
                  <a:cubicBezTo>
                    <a:pt x="10045" y="21379"/>
                    <a:pt x="10412" y="21599"/>
                    <a:pt x="10797" y="21599"/>
                  </a:cubicBezTo>
                  <a:cubicBezTo>
                    <a:pt x="11183" y="21599"/>
                    <a:pt x="11550" y="21379"/>
                    <a:pt x="11807" y="20995"/>
                  </a:cubicBezTo>
                  <a:lnTo>
                    <a:pt x="21255" y="7573"/>
                  </a:lnTo>
                  <a:cubicBezTo>
                    <a:pt x="21485" y="7226"/>
                    <a:pt x="21598" y="6791"/>
                    <a:pt x="21595" y="6359"/>
                  </a:cubicBezTo>
                  <a:cubicBezTo>
                    <a:pt x="21593" y="5902"/>
                    <a:pt x="21459" y="5449"/>
                    <a:pt x="21200" y="5102"/>
                  </a:cubicBezTo>
                </a:path>
              </a:pathLst>
            </a:custGeom>
            <a:solidFill>
              <a:schemeClr val="tx1">
                <a:lumMod val="65000"/>
                <a:lumOff val="35000"/>
              </a:schemeClr>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dirty="0">
                <a:ea typeface="字魂59号-创粗黑" panose="00000500000000000000" pitchFamily="2" charset="-122"/>
                <a:cs typeface="+mn-ea"/>
                <a:sym typeface="+mn-lt"/>
              </a:endParaRPr>
            </a:p>
          </p:txBody>
        </p:sp>
      </p:grpSp>
      <p:sp>
        <p:nvSpPr>
          <p:cNvPr id="64" name="Title 1"/>
          <p:cNvSpPr txBox="1"/>
          <p:nvPr/>
        </p:nvSpPr>
        <p:spPr>
          <a:xfrm>
            <a:off x="251520" y="175643"/>
            <a:ext cx="4608512"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marL="457200" indent="-457200" algn="l">
              <a:buFont typeface="Wingdings" panose="05000000000000000000" pitchFamily="2" charset="2"/>
              <a:buChar char="l"/>
            </a:pPr>
            <a:r>
              <a:rPr lang="zh-CN" altLang="en-US" sz="28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支持知识产权服务业发展</a:t>
            </a:r>
            <a:endParaRPr lang="zh-CN" altLang="en-US" sz="28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
        <p:nvSpPr>
          <p:cNvPr id="3" name="矩形 2"/>
          <p:cNvSpPr/>
          <p:nvPr/>
        </p:nvSpPr>
        <p:spPr>
          <a:xfrm>
            <a:off x="2711933" y="2605123"/>
            <a:ext cx="1492532" cy="646331"/>
          </a:xfrm>
          <a:prstGeom prst="rect">
            <a:avLst/>
          </a:prstGeom>
        </p:spPr>
        <p:txBody>
          <a:bodyPr wrap="square">
            <a:spAutoFit/>
          </a:bodyPr>
          <a:lstStyle/>
          <a:p>
            <a:pPr algn="ctr"/>
            <a:r>
              <a:rPr lang="zh-CN" altLang="en-US" b="1" dirty="0">
                <a:latin typeface="+mn-ea"/>
              </a:rPr>
              <a:t>给予</a:t>
            </a:r>
            <a:r>
              <a:rPr lang="en-US" altLang="zh-CN" b="1" dirty="0">
                <a:latin typeface="+mn-ea"/>
              </a:rPr>
              <a:t>50</a:t>
            </a:r>
            <a:r>
              <a:rPr lang="zh-CN" altLang="en-US" b="1" dirty="0">
                <a:latin typeface="+mn-ea"/>
              </a:rPr>
              <a:t>万</a:t>
            </a:r>
            <a:r>
              <a:rPr lang="zh-CN" altLang="en-US" b="1" dirty="0" smtClean="0">
                <a:latin typeface="+mn-ea"/>
              </a:rPr>
              <a:t>元奖励</a:t>
            </a:r>
            <a:endParaRPr lang="zh-CN" altLang="en-US" b="1" dirty="0">
              <a:latin typeface="+mn-ea"/>
            </a:endParaRPr>
          </a:p>
        </p:txBody>
      </p:sp>
      <p:sp>
        <p:nvSpPr>
          <p:cNvPr id="65" name="Text Placeholder 6"/>
          <p:cNvSpPr txBox="1"/>
          <p:nvPr/>
        </p:nvSpPr>
        <p:spPr>
          <a:xfrm>
            <a:off x="358556" y="1650264"/>
            <a:ext cx="1320349" cy="886397"/>
          </a:xfrm>
          <a:prstGeom prst="rect">
            <a:avLst/>
          </a:prstGeom>
        </p:spPr>
        <p:txBody>
          <a:bodyPr wrap="square" lIns="0" tIns="0" rIns="0" bIns="0">
            <a:spAutoFit/>
          </a:bodyPr>
          <a:lstStyle>
            <a:lvl1pPr marL="779145" indent="-779145" algn="l" defTabSz="1038225" rtl="0" eaLnBrk="1" latinLnBrk="0" hangingPunct="1">
              <a:spcBef>
                <a:spcPct val="20000"/>
              </a:spcBef>
              <a:buFont typeface="Arial" panose="020B0604020202020204"/>
              <a:buChar char="•"/>
              <a:defRPr sz="7200" kern="1200">
                <a:solidFill>
                  <a:schemeClr val="tx1"/>
                </a:solidFill>
                <a:latin typeface="+mn-lt"/>
                <a:ea typeface="+mn-ea"/>
                <a:cs typeface="+mn-cs"/>
              </a:defRPr>
            </a:lvl1pPr>
            <a:lvl2pPr marL="1687830" indent="-648970" algn="l" defTabSz="1038225" rtl="0" eaLnBrk="1" latinLnBrk="0" hangingPunct="1">
              <a:spcBef>
                <a:spcPct val="20000"/>
              </a:spcBef>
              <a:buFont typeface="Arial" panose="020B0604020202020204"/>
              <a:buChar char="–"/>
              <a:defRPr sz="6400" kern="1200">
                <a:solidFill>
                  <a:schemeClr val="tx1"/>
                </a:solidFill>
                <a:latin typeface="+mn-lt"/>
                <a:ea typeface="+mn-ea"/>
                <a:cs typeface="+mn-cs"/>
              </a:defRPr>
            </a:lvl2pPr>
            <a:lvl3pPr marL="2597150" indent="-519430" algn="l" defTabSz="1038225" rtl="0" eaLnBrk="1" latinLnBrk="0" hangingPunct="1">
              <a:spcBef>
                <a:spcPct val="20000"/>
              </a:spcBef>
              <a:buFont typeface="Arial" panose="020B0604020202020204"/>
              <a:buChar char="•"/>
              <a:defRPr sz="5300" kern="1200">
                <a:solidFill>
                  <a:schemeClr val="tx1"/>
                </a:solidFill>
                <a:latin typeface="+mn-lt"/>
                <a:ea typeface="+mn-ea"/>
                <a:cs typeface="+mn-cs"/>
              </a:defRPr>
            </a:lvl3pPr>
            <a:lvl4pPr marL="363601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4pPr>
            <a:lvl5pPr marL="467487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5pPr>
            <a:lvl6pPr marL="571373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6pPr>
            <a:lvl7pPr marL="675259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7pPr>
            <a:lvl8pPr marL="779145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8pPr>
            <a:lvl9pPr marL="8829675"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9pPr>
          </a:lstStyle>
          <a:p>
            <a:pPr marL="0" indent="0" algn="just">
              <a:lnSpc>
                <a:spcPct val="120000"/>
              </a:lnSpc>
              <a:buNone/>
            </a:pPr>
            <a:r>
              <a:rPr lang="zh-CN" altLang="en-US" sz="1600" dirty="0">
                <a:sym typeface="+mn-ea"/>
              </a:rPr>
              <a:t>国家知识产权服务品牌培育</a:t>
            </a:r>
            <a:r>
              <a:rPr lang="zh-CN" altLang="en-US" sz="1600" dirty="0" smtClean="0">
                <a:sym typeface="+mn-ea"/>
              </a:rPr>
              <a:t>机构</a:t>
            </a:r>
            <a:endParaRPr lang="zh-CN" altLang="en-US" sz="1600" dirty="0">
              <a:latin typeface="Arial" panose="020B0604020202020204" pitchFamily="34" charset="0"/>
              <a:ea typeface="微软雅黑" panose="020B0503020204020204" pitchFamily="34" charset="-122"/>
              <a:cs typeface="+mn-ea"/>
              <a:sym typeface="+mn-ea"/>
            </a:endParaRPr>
          </a:p>
        </p:txBody>
      </p:sp>
      <p:sp>
        <p:nvSpPr>
          <p:cNvPr id="66" name="Text Placeholder 6"/>
          <p:cNvSpPr txBox="1"/>
          <p:nvPr/>
        </p:nvSpPr>
        <p:spPr>
          <a:xfrm>
            <a:off x="330210" y="3394614"/>
            <a:ext cx="1362615" cy="886397"/>
          </a:xfrm>
          <a:prstGeom prst="rect">
            <a:avLst/>
          </a:prstGeom>
        </p:spPr>
        <p:txBody>
          <a:bodyPr lIns="0" tIns="0" rIns="0" bIns="0">
            <a:spAutoFit/>
          </a:bodyPr>
          <a:lstStyle>
            <a:lvl1pPr marL="779145" indent="-779145" algn="l" defTabSz="1038225" rtl="0" eaLnBrk="1" latinLnBrk="0" hangingPunct="1">
              <a:spcBef>
                <a:spcPct val="20000"/>
              </a:spcBef>
              <a:buFont typeface="Arial" panose="020B0604020202020204"/>
              <a:buChar char="•"/>
              <a:defRPr sz="7200" kern="1200">
                <a:solidFill>
                  <a:schemeClr val="tx1"/>
                </a:solidFill>
                <a:latin typeface="+mn-lt"/>
                <a:ea typeface="+mn-ea"/>
                <a:cs typeface="+mn-cs"/>
              </a:defRPr>
            </a:lvl1pPr>
            <a:lvl2pPr marL="1687830" indent="-648970" algn="l" defTabSz="1038225" rtl="0" eaLnBrk="1" latinLnBrk="0" hangingPunct="1">
              <a:spcBef>
                <a:spcPct val="20000"/>
              </a:spcBef>
              <a:buFont typeface="Arial" panose="020B0604020202020204"/>
              <a:buChar char="–"/>
              <a:defRPr sz="6400" kern="1200">
                <a:solidFill>
                  <a:schemeClr val="tx1"/>
                </a:solidFill>
                <a:latin typeface="+mn-lt"/>
                <a:ea typeface="+mn-ea"/>
                <a:cs typeface="+mn-cs"/>
              </a:defRPr>
            </a:lvl2pPr>
            <a:lvl3pPr marL="2597150" indent="-519430" algn="l" defTabSz="1038225" rtl="0" eaLnBrk="1" latinLnBrk="0" hangingPunct="1">
              <a:spcBef>
                <a:spcPct val="20000"/>
              </a:spcBef>
              <a:buFont typeface="Arial" panose="020B0604020202020204"/>
              <a:buChar char="•"/>
              <a:defRPr sz="5300" kern="1200">
                <a:solidFill>
                  <a:schemeClr val="tx1"/>
                </a:solidFill>
                <a:latin typeface="+mn-lt"/>
                <a:ea typeface="+mn-ea"/>
                <a:cs typeface="+mn-cs"/>
              </a:defRPr>
            </a:lvl3pPr>
            <a:lvl4pPr marL="363601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4pPr>
            <a:lvl5pPr marL="467487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5pPr>
            <a:lvl6pPr marL="571373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6pPr>
            <a:lvl7pPr marL="675259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7pPr>
            <a:lvl8pPr marL="779145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8pPr>
            <a:lvl9pPr marL="8829675"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9pPr>
          </a:lstStyle>
          <a:p>
            <a:pPr marL="0" indent="0" algn="just">
              <a:lnSpc>
                <a:spcPct val="120000"/>
              </a:lnSpc>
              <a:buNone/>
            </a:pPr>
            <a:r>
              <a:rPr lang="zh-CN" altLang="en-US" sz="1600" dirty="0">
                <a:sym typeface="+mn-ea"/>
              </a:rPr>
              <a:t>国家知识产权分析评议服务示范</a:t>
            </a:r>
            <a:r>
              <a:rPr lang="zh-CN" altLang="en-US" sz="1600" dirty="0" smtClean="0">
                <a:sym typeface="+mn-ea"/>
              </a:rPr>
              <a:t>机构</a:t>
            </a:r>
            <a:endParaRPr lang="zh-CN" altLang="en-US" sz="1600" dirty="0">
              <a:latin typeface="Arial" panose="020B0604020202020204" pitchFamily="34" charset="0"/>
              <a:ea typeface="微软雅黑" panose="020B0503020204020204" pitchFamily="34" charset="-122"/>
              <a:cs typeface="+mn-ea"/>
              <a:sym typeface="+mn-ea"/>
            </a:endParaRPr>
          </a:p>
        </p:txBody>
      </p:sp>
      <p:sp>
        <p:nvSpPr>
          <p:cNvPr id="67" name="Text Placeholder 6"/>
          <p:cNvSpPr txBox="1"/>
          <p:nvPr/>
        </p:nvSpPr>
        <p:spPr>
          <a:xfrm>
            <a:off x="5418683" y="1617408"/>
            <a:ext cx="1362615" cy="614720"/>
          </a:xfrm>
          <a:prstGeom prst="rect">
            <a:avLst/>
          </a:prstGeom>
        </p:spPr>
        <p:txBody>
          <a:bodyPr lIns="0" tIns="0" rIns="0" bIns="0">
            <a:spAutoFit/>
          </a:bodyPr>
          <a:lstStyle>
            <a:lvl1pPr marL="779145" indent="-779145" algn="l" defTabSz="1038225" rtl="0" eaLnBrk="1" latinLnBrk="0" hangingPunct="1">
              <a:spcBef>
                <a:spcPct val="20000"/>
              </a:spcBef>
              <a:buFont typeface="Arial" panose="020B0604020202020204"/>
              <a:buChar char="•"/>
              <a:defRPr sz="7200" kern="1200">
                <a:solidFill>
                  <a:schemeClr val="tx1"/>
                </a:solidFill>
                <a:latin typeface="+mn-lt"/>
                <a:ea typeface="+mn-ea"/>
                <a:cs typeface="+mn-cs"/>
              </a:defRPr>
            </a:lvl1pPr>
            <a:lvl2pPr marL="1687830" indent="-648970" algn="l" defTabSz="1038225" rtl="0" eaLnBrk="1" latinLnBrk="0" hangingPunct="1">
              <a:spcBef>
                <a:spcPct val="20000"/>
              </a:spcBef>
              <a:buFont typeface="Arial" panose="020B0604020202020204"/>
              <a:buChar char="–"/>
              <a:defRPr sz="6400" kern="1200">
                <a:solidFill>
                  <a:schemeClr val="tx1"/>
                </a:solidFill>
                <a:latin typeface="+mn-lt"/>
                <a:ea typeface="+mn-ea"/>
                <a:cs typeface="+mn-cs"/>
              </a:defRPr>
            </a:lvl2pPr>
            <a:lvl3pPr marL="2597150" indent="-519430" algn="l" defTabSz="1038225" rtl="0" eaLnBrk="1" latinLnBrk="0" hangingPunct="1">
              <a:spcBef>
                <a:spcPct val="20000"/>
              </a:spcBef>
              <a:buFont typeface="Arial" panose="020B0604020202020204"/>
              <a:buChar char="•"/>
              <a:defRPr sz="5300" kern="1200">
                <a:solidFill>
                  <a:schemeClr val="tx1"/>
                </a:solidFill>
                <a:latin typeface="+mn-lt"/>
                <a:ea typeface="+mn-ea"/>
                <a:cs typeface="+mn-cs"/>
              </a:defRPr>
            </a:lvl3pPr>
            <a:lvl4pPr marL="363601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4pPr>
            <a:lvl5pPr marL="467487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5pPr>
            <a:lvl6pPr marL="571373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6pPr>
            <a:lvl7pPr marL="675259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7pPr>
            <a:lvl8pPr marL="779145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8pPr>
            <a:lvl9pPr marL="8829675"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9pPr>
          </a:lstStyle>
          <a:p>
            <a:pPr marL="0" indent="0" algn="just">
              <a:lnSpc>
                <a:spcPct val="120000"/>
              </a:lnSpc>
              <a:buNone/>
            </a:pPr>
            <a:r>
              <a:rPr lang="zh-CN" altLang="en-US" sz="1600" dirty="0" smtClean="0">
                <a:sym typeface="+mn-ea"/>
              </a:rPr>
              <a:t>知识产权</a:t>
            </a:r>
            <a:endParaRPr lang="en-US" altLang="zh-CN" sz="1600" dirty="0" smtClean="0">
              <a:sym typeface="+mn-ea"/>
            </a:endParaRPr>
          </a:p>
          <a:p>
            <a:pPr marL="0" indent="0" algn="just">
              <a:lnSpc>
                <a:spcPct val="120000"/>
              </a:lnSpc>
              <a:buNone/>
            </a:pPr>
            <a:r>
              <a:rPr lang="zh-CN" altLang="en-US" sz="1600" dirty="0" smtClean="0">
                <a:sym typeface="+mn-ea"/>
              </a:rPr>
              <a:t>保护中心</a:t>
            </a:r>
            <a:endParaRPr lang="zh-CN" altLang="en-US" sz="1600" dirty="0">
              <a:latin typeface="Arial" panose="020B0604020202020204" pitchFamily="34" charset="0"/>
              <a:ea typeface="微软雅黑" panose="020B0503020204020204" pitchFamily="34" charset="-122"/>
              <a:cs typeface="+mn-ea"/>
              <a:sym typeface="+mn-ea"/>
            </a:endParaRPr>
          </a:p>
        </p:txBody>
      </p:sp>
      <p:sp>
        <p:nvSpPr>
          <p:cNvPr id="68" name="Text Placeholder 6"/>
          <p:cNvSpPr txBox="1"/>
          <p:nvPr/>
        </p:nvSpPr>
        <p:spPr>
          <a:xfrm>
            <a:off x="5204472" y="3256641"/>
            <a:ext cx="1362615" cy="664797"/>
          </a:xfrm>
          <a:prstGeom prst="rect">
            <a:avLst/>
          </a:prstGeom>
        </p:spPr>
        <p:txBody>
          <a:bodyPr lIns="0" tIns="0" rIns="0" bIns="0">
            <a:spAutoFit/>
          </a:bodyPr>
          <a:lstStyle>
            <a:lvl1pPr marL="779145" indent="-779145" algn="l" defTabSz="1038225" rtl="0" eaLnBrk="1" latinLnBrk="0" hangingPunct="1">
              <a:spcBef>
                <a:spcPct val="20000"/>
              </a:spcBef>
              <a:buFont typeface="Arial" panose="020B0604020202020204"/>
              <a:buChar char="•"/>
              <a:defRPr sz="7200" kern="1200">
                <a:solidFill>
                  <a:schemeClr val="tx1"/>
                </a:solidFill>
                <a:latin typeface="+mn-lt"/>
                <a:ea typeface="+mn-ea"/>
                <a:cs typeface="+mn-cs"/>
              </a:defRPr>
            </a:lvl1pPr>
            <a:lvl2pPr marL="1687830" indent="-648970" algn="l" defTabSz="1038225" rtl="0" eaLnBrk="1" latinLnBrk="0" hangingPunct="1">
              <a:spcBef>
                <a:spcPct val="20000"/>
              </a:spcBef>
              <a:buFont typeface="Arial" panose="020B0604020202020204"/>
              <a:buChar char="–"/>
              <a:defRPr sz="6400" kern="1200">
                <a:solidFill>
                  <a:schemeClr val="tx1"/>
                </a:solidFill>
                <a:latin typeface="+mn-lt"/>
                <a:ea typeface="+mn-ea"/>
                <a:cs typeface="+mn-cs"/>
              </a:defRPr>
            </a:lvl2pPr>
            <a:lvl3pPr marL="2597150" indent="-519430" algn="l" defTabSz="1038225" rtl="0" eaLnBrk="1" latinLnBrk="0" hangingPunct="1">
              <a:spcBef>
                <a:spcPct val="20000"/>
              </a:spcBef>
              <a:buFont typeface="Arial" panose="020B0604020202020204"/>
              <a:buChar char="•"/>
              <a:defRPr sz="5300" kern="1200">
                <a:solidFill>
                  <a:schemeClr val="tx1"/>
                </a:solidFill>
                <a:latin typeface="+mn-lt"/>
                <a:ea typeface="+mn-ea"/>
                <a:cs typeface="+mn-cs"/>
              </a:defRPr>
            </a:lvl3pPr>
            <a:lvl4pPr marL="363601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4pPr>
            <a:lvl5pPr marL="467487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5pPr>
            <a:lvl6pPr marL="571373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6pPr>
            <a:lvl7pPr marL="675259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7pPr>
            <a:lvl8pPr marL="779145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8pPr>
            <a:lvl9pPr marL="8829675"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9pPr>
          </a:lstStyle>
          <a:p>
            <a:pPr marL="0" indent="0" algn="ctr">
              <a:lnSpc>
                <a:spcPct val="120000"/>
              </a:lnSpc>
              <a:buNone/>
            </a:pPr>
            <a:r>
              <a:rPr lang="zh-CN" altLang="en-US" sz="1800" dirty="0">
                <a:latin typeface="微软雅黑" panose="020B0503020204020204" pitchFamily="34" charset="-122"/>
                <a:ea typeface="微软雅黑" panose="020B0503020204020204" pitchFamily="34" charset="-122"/>
                <a:sym typeface="+mn-ea"/>
              </a:rPr>
              <a:t>知识产权运营</a:t>
            </a:r>
            <a:r>
              <a:rPr lang="zh-CN" altLang="en-US" sz="1800" dirty="0" smtClean="0">
                <a:latin typeface="微软雅黑" panose="020B0503020204020204" pitchFamily="34" charset="-122"/>
                <a:ea typeface="微软雅黑" panose="020B0503020204020204" pitchFamily="34" charset="-122"/>
                <a:sym typeface="+mn-ea"/>
              </a:rPr>
              <a:t>中心</a:t>
            </a:r>
            <a:endParaRPr lang="zh-CN" altLang="en-US" sz="1800" dirty="0">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70" name="Down Arrow 106"/>
          <p:cNvSpPr/>
          <p:nvPr/>
        </p:nvSpPr>
        <p:spPr>
          <a:xfrm>
            <a:off x="6660232" y="1203598"/>
            <a:ext cx="2126615" cy="3495040"/>
          </a:xfrm>
          <a:prstGeom prst="downArrow">
            <a:avLst>
              <a:gd name="adj1" fmla="val 100000"/>
              <a:gd name="adj2" fmla="val 52223"/>
            </a:avLst>
          </a:prstGeom>
          <a:solidFill>
            <a:srgbClr val="5E5E5E"/>
          </a:solidFill>
          <a:ln w="12700">
            <a:solidFill>
              <a:schemeClr val="bg1">
                <a:lumMod val="75000"/>
              </a:schemeClr>
            </a:solidFill>
          </a:ln>
          <a:effectLst>
            <a:outerShdw blurRad="101600" dist="38100" dir="2700000" sx="103000" sy="103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41860" tIns="20930" rIns="41860" bIns="20930" rtlCol="0" anchor="ctr"/>
          <a:lstStyle/>
          <a:p>
            <a:pPr algn="ctr">
              <a:lnSpc>
                <a:spcPct val="120000"/>
              </a:lnSpc>
            </a:pPr>
            <a:endParaRPr lang="en-US" sz="12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1" name="Down Arrow 106"/>
          <p:cNvSpPr/>
          <p:nvPr/>
        </p:nvSpPr>
        <p:spPr>
          <a:xfrm>
            <a:off x="6834857" y="1340123"/>
            <a:ext cx="1830705" cy="3122295"/>
          </a:xfrm>
          <a:prstGeom prst="downArrow">
            <a:avLst>
              <a:gd name="adj1" fmla="val 100000"/>
              <a:gd name="adj2" fmla="val 52223"/>
            </a:avLst>
          </a:prstGeom>
          <a:solidFill>
            <a:srgbClr val="FEDA00"/>
          </a:solidFill>
          <a:ln>
            <a:noFill/>
          </a:ln>
          <a:effectLst>
            <a:outerShdw blurRad="101600" dist="38100" dir="2700000" sx="103000" sy="103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41860" tIns="20930" rIns="41860" bIns="20930" rtlCol="0" anchor="ctr"/>
          <a:lstStyle/>
          <a:p>
            <a:pPr algn="ctr">
              <a:lnSpc>
                <a:spcPct val="120000"/>
              </a:lnSpc>
            </a:pPr>
            <a:endParaRPr lang="en-US" sz="12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2" name="Rectangle 107"/>
          <p:cNvSpPr/>
          <p:nvPr/>
        </p:nvSpPr>
        <p:spPr>
          <a:xfrm>
            <a:off x="6827871" y="1313067"/>
            <a:ext cx="1844675" cy="854075"/>
          </a:xfrm>
          <a:prstGeom prst="rect">
            <a:avLst/>
          </a:prstGeom>
          <a:solidFill>
            <a:srgbClr val="074F92"/>
          </a:solidFill>
          <a:ln>
            <a:noFill/>
          </a:ln>
          <a:effectLst/>
        </p:spPr>
        <p:style>
          <a:lnRef idx="1">
            <a:schemeClr val="accent1"/>
          </a:lnRef>
          <a:fillRef idx="3">
            <a:schemeClr val="accent1"/>
          </a:fillRef>
          <a:effectRef idx="2">
            <a:schemeClr val="accent1"/>
          </a:effectRef>
          <a:fontRef idx="minor">
            <a:schemeClr val="lt1"/>
          </a:fontRef>
        </p:style>
        <p:txBody>
          <a:bodyPr lIns="41860" tIns="20930" rIns="41860" bIns="20930" rtlCol="0" anchor="ctr"/>
          <a:lstStyle/>
          <a:p>
            <a:pPr algn="ctr">
              <a:lnSpc>
                <a:spcPct val="120000"/>
              </a:lnSpc>
            </a:pPr>
            <a:endParaRPr lang="en-US" sz="1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3" name="Text Placeholder 4"/>
          <p:cNvSpPr txBox="1"/>
          <p:nvPr/>
        </p:nvSpPr>
        <p:spPr>
          <a:xfrm>
            <a:off x="6829142" y="1556881"/>
            <a:ext cx="1767840" cy="332399"/>
          </a:xfrm>
          <a:prstGeom prst="rect">
            <a:avLst/>
          </a:prstGeom>
        </p:spPr>
        <p:txBody>
          <a:bodyPr wrap="square" lIns="0" tIns="0" rIns="0" bIns="0">
            <a:spAutoFit/>
          </a:bodyPr>
          <a:lstStyle>
            <a:lvl1pPr marL="779145" indent="-779145" algn="l" defTabSz="1038225" rtl="0" eaLnBrk="1" latinLnBrk="0" hangingPunct="1">
              <a:spcBef>
                <a:spcPct val="20000"/>
              </a:spcBef>
              <a:buFont typeface="Arial" panose="020B0604020202020204"/>
              <a:buChar char="•"/>
              <a:defRPr sz="7200" kern="1200">
                <a:solidFill>
                  <a:schemeClr val="tx1"/>
                </a:solidFill>
                <a:latin typeface="+mn-lt"/>
                <a:ea typeface="+mn-ea"/>
                <a:cs typeface="+mn-cs"/>
              </a:defRPr>
            </a:lvl1pPr>
            <a:lvl2pPr marL="1687830" indent="-648970" algn="l" defTabSz="1038225" rtl="0" eaLnBrk="1" latinLnBrk="0" hangingPunct="1">
              <a:spcBef>
                <a:spcPct val="20000"/>
              </a:spcBef>
              <a:buFont typeface="Arial" panose="020B0604020202020204"/>
              <a:buChar char="–"/>
              <a:defRPr sz="6400" kern="1200">
                <a:solidFill>
                  <a:schemeClr val="tx1"/>
                </a:solidFill>
                <a:latin typeface="+mn-lt"/>
                <a:ea typeface="+mn-ea"/>
                <a:cs typeface="+mn-cs"/>
              </a:defRPr>
            </a:lvl2pPr>
            <a:lvl3pPr marL="2597150" indent="-519430" algn="l" defTabSz="1038225" rtl="0" eaLnBrk="1" latinLnBrk="0" hangingPunct="1">
              <a:spcBef>
                <a:spcPct val="20000"/>
              </a:spcBef>
              <a:buFont typeface="Arial" panose="020B0604020202020204"/>
              <a:buChar char="•"/>
              <a:defRPr sz="5300" kern="1200">
                <a:solidFill>
                  <a:schemeClr val="tx1"/>
                </a:solidFill>
                <a:latin typeface="+mn-lt"/>
                <a:ea typeface="+mn-ea"/>
                <a:cs typeface="+mn-cs"/>
              </a:defRPr>
            </a:lvl3pPr>
            <a:lvl4pPr marL="363601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4pPr>
            <a:lvl5pPr marL="467487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5pPr>
            <a:lvl6pPr marL="571373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6pPr>
            <a:lvl7pPr marL="675259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7pPr>
            <a:lvl8pPr marL="779145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8pPr>
            <a:lvl9pPr marL="8829675"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9pPr>
          </a:lstStyle>
          <a:p>
            <a:pPr marL="0" indent="0" algn="ctr">
              <a:lnSpc>
                <a:spcPct val="120000"/>
              </a:lnSpc>
              <a:buNone/>
            </a:pPr>
            <a:r>
              <a:rPr lang="zh-CN" altLang="en-US" sz="18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给予</a:t>
            </a:r>
            <a:r>
              <a:rPr lang="en-US" altLang="zh-CN" sz="18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10</a:t>
            </a:r>
            <a:r>
              <a:rPr lang="zh-CN" altLang="en-US" sz="18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万元奖励</a:t>
            </a:r>
            <a:endParaRPr lang="zh-CN" altLang="en-US" sz="18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74" name="Text Placeholder 6"/>
          <p:cNvSpPr txBox="1"/>
          <p:nvPr/>
        </p:nvSpPr>
        <p:spPr>
          <a:xfrm>
            <a:off x="6921534" y="2380525"/>
            <a:ext cx="1657350" cy="1328420"/>
          </a:xfrm>
          <a:prstGeom prst="rect">
            <a:avLst/>
          </a:prstGeom>
        </p:spPr>
        <p:txBody>
          <a:bodyPr wrap="square" lIns="0" tIns="0" rIns="0" bIns="0">
            <a:spAutoFit/>
          </a:bodyPr>
          <a:lstStyle>
            <a:lvl1pPr marL="779145" indent="-779145" algn="l" defTabSz="1038225" rtl="0" eaLnBrk="1" latinLnBrk="0" hangingPunct="1">
              <a:spcBef>
                <a:spcPct val="20000"/>
              </a:spcBef>
              <a:buFont typeface="Arial" panose="020B0604020202020204"/>
              <a:buChar char="•"/>
              <a:defRPr sz="7200" kern="1200">
                <a:solidFill>
                  <a:schemeClr val="tx1"/>
                </a:solidFill>
                <a:latin typeface="+mn-lt"/>
                <a:ea typeface="+mn-ea"/>
                <a:cs typeface="+mn-cs"/>
              </a:defRPr>
            </a:lvl1pPr>
            <a:lvl2pPr marL="1687830" indent="-648970" algn="l" defTabSz="1038225" rtl="0" eaLnBrk="1" latinLnBrk="0" hangingPunct="1">
              <a:spcBef>
                <a:spcPct val="20000"/>
              </a:spcBef>
              <a:buFont typeface="Arial" panose="020B0604020202020204"/>
              <a:buChar char="–"/>
              <a:defRPr sz="6400" kern="1200">
                <a:solidFill>
                  <a:schemeClr val="tx1"/>
                </a:solidFill>
                <a:latin typeface="+mn-lt"/>
                <a:ea typeface="+mn-ea"/>
                <a:cs typeface="+mn-cs"/>
              </a:defRPr>
            </a:lvl2pPr>
            <a:lvl3pPr marL="2597150" indent="-519430" algn="l" defTabSz="1038225" rtl="0" eaLnBrk="1" latinLnBrk="0" hangingPunct="1">
              <a:spcBef>
                <a:spcPct val="20000"/>
              </a:spcBef>
              <a:buFont typeface="Arial" panose="020B0604020202020204"/>
              <a:buChar char="•"/>
              <a:defRPr sz="5300" kern="1200">
                <a:solidFill>
                  <a:schemeClr val="tx1"/>
                </a:solidFill>
                <a:latin typeface="+mn-lt"/>
                <a:ea typeface="+mn-ea"/>
                <a:cs typeface="+mn-cs"/>
              </a:defRPr>
            </a:lvl3pPr>
            <a:lvl4pPr marL="363601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4pPr>
            <a:lvl5pPr marL="467487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5pPr>
            <a:lvl6pPr marL="571373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6pPr>
            <a:lvl7pPr marL="675259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7pPr>
            <a:lvl8pPr marL="779145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8pPr>
            <a:lvl9pPr marL="8829675"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9pPr>
          </a:lstStyle>
          <a:p>
            <a:pPr marL="0" indent="0" algn="ctr">
              <a:lnSpc>
                <a:spcPct val="120000"/>
              </a:lnSpc>
              <a:buNone/>
            </a:pPr>
            <a:r>
              <a:rPr lang="zh-CN" altLang="en-US" sz="1800" dirty="0">
                <a:solidFill>
                  <a:schemeClr val="tx1"/>
                </a:solidFill>
                <a:sym typeface="+mn-ea"/>
              </a:rPr>
              <a:t>当年度评选的高新区优秀知识产权服务机构（含分支机构）</a:t>
            </a:r>
            <a:endParaRPr lang="zh-CN" altLang="en-US" sz="1800" dirty="0">
              <a:solidFill>
                <a:schemeClr val="tx1"/>
              </a:solidFill>
              <a:latin typeface="Arial" panose="020B0604020202020204" pitchFamily="34" charset="0"/>
              <a:ea typeface="微软雅黑" panose="020B0503020204020204" pitchFamily="34" charset="-122"/>
              <a:cs typeface="+mn-ea"/>
              <a:sym typeface="+mn-ea"/>
            </a:endParaRPr>
          </a:p>
        </p:txBody>
      </p:sp>
      <p:cxnSp>
        <p:nvCxnSpPr>
          <p:cNvPr id="76" name="直接连接符 75"/>
          <p:cNvCxnSpPr/>
          <p:nvPr/>
        </p:nvCxnSpPr>
        <p:spPr>
          <a:xfrm>
            <a:off x="209819" y="1221481"/>
            <a:ext cx="1978660" cy="571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7" name="文本框 76"/>
          <p:cNvSpPr txBox="1"/>
          <p:nvPr/>
        </p:nvSpPr>
        <p:spPr>
          <a:xfrm>
            <a:off x="563514" y="705226"/>
            <a:ext cx="1485265" cy="521970"/>
          </a:xfrm>
          <a:prstGeom prst="rect">
            <a:avLst/>
          </a:prstGeom>
          <a:noFill/>
        </p:spPr>
        <p:txBody>
          <a:bodyPr wrap="square" rtlCol="0">
            <a:spAutoFit/>
          </a:bodyPr>
          <a:lstStyle/>
          <a:p>
            <a:r>
              <a:rPr lang="zh-CN" altLang="en-US" sz="2800" b="1" dirty="0" smtClean="0"/>
              <a:t>高新</a:t>
            </a:r>
            <a:r>
              <a:rPr lang="zh-CN" altLang="en-US" sz="2800" b="1" dirty="0"/>
              <a:t>区</a:t>
            </a:r>
            <a:endParaRPr lang="zh-CN" altLang="en-US" sz="2800" b="1" dirty="0"/>
          </a:p>
        </p:txBody>
      </p:sp>
    </p:spTree>
  </p:cSld>
  <p:clrMapOvr>
    <a:masterClrMapping/>
  </p:clrMapOvr>
  <mc:AlternateContent xmlns:mc="http://schemas.openxmlformats.org/markup-compatibility/2006">
    <mc:Choice xmlns:p14="http://schemas.microsoft.com/office/powerpoint/2010/main" Requires="p14">
      <p:transition p14:dur="0" advClick="0" advTm="3000"/>
    </mc:Choice>
    <mc:Fallback>
      <p:transition advClick="0" advTm="300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5"/>
          <p:cNvSpPr/>
          <p:nvPr/>
        </p:nvSpPr>
        <p:spPr bwMode="auto">
          <a:xfrm>
            <a:off x="2123731" y="1491630"/>
            <a:ext cx="1659047" cy="1878542"/>
          </a:xfrm>
          <a:custGeom>
            <a:avLst/>
            <a:gdLst>
              <a:gd name="T0" fmla="*/ 53 w 435"/>
              <a:gd name="T1" fmla="*/ 486 h 492"/>
              <a:gd name="T2" fmla="*/ 18 w 435"/>
              <a:gd name="T3" fmla="*/ 486 h 492"/>
              <a:gd name="T4" fmla="*/ 0 w 435"/>
              <a:gd name="T5" fmla="*/ 456 h 492"/>
              <a:gd name="T6" fmla="*/ 0 w 435"/>
              <a:gd name="T7" fmla="*/ 36 h 492"/>
              <a:gd name="T8" fmla="*/ 18 w 435"/>
              <a:gd name="T9" fmla="*/ 6 h 492"/>
              <a:gd name="T10" fmla="*/ 53 w 435"/>
              <a:gd name="T11" fmla="*/ 6 h 492"/>
              <a:gd name="T12" fmla="*/ 418 w 435"/>
              <a:gd name="T13" fmla="*/ 216 h 492"/>
              <a:gd name="T14" fmla="*/ 435 w 435"/>
              <a:gd name="T15" fmla="*/ 246 h 492"/>
              <a:gd name="T16" fmla="*/ 418 w 435"/>
              <a:gd name="T17" fmla="*/ 276 h 492"/>
              <a:gd name="T18" fmla="*/ 53 w 435"/>
              <a:gd name="T19" fmla="*/ 486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5" h="492">
                <a:moveTo>
                  <a:pt x="53" y="486"/>
                </a:moveTo>
                <a:cubicBezTo>
                  <a:pt x="42" y="492"/>
                  <a:pt x="29" y="492"/>
                  <a:pt x="18" y="486"/>
                </a:cubicBezTo>
                <a:cubicBezTo>
                  <a:pt x="7" y="480"/>
                  <a:pt x="0" y="468"/>
                  <a:pt x="0" y="456"/>
                </a:cubicBezTo>
                <a:cubicBezTo>
                  <a:pt x="0" y="36"/>
                  <a:pt x="0" y="36"/>
                  <a:pt x="0" y="36"/>
                </a:cubicBezTo>
                <a:cubicBezTo>
                  <a:pt x="0" y="24"/>
                  <a:pt x="7" y="12"/>
                  <a:pt x="18" y="6"/>
                </a:cubicBezTo>
                <a:cubicBezTo>
                  <a:pt x="29" y="0"/>
                  <a:pt x="42" y="0"/>
                  <a:pt x="53" y="6"/>
                </a:cubicBezTo>
                <a:cubicBezTo>
                  <a:pt x="418" y="216"/>
                  <a:pt x="418" y="216"/>
                  <a:pt x="418" y="216"/>
                </a:cubicBezTo>
                <a:cubicBezTo>
                  <a:pt x="429" y="222"/>
                  <a:pt x="435" y="233"/>
                  <a:pt x="435" y="246"/>
                </a:cubicBezTo>
                <a:cubicBezTo>
                  <a:pt x="435" y="258"/>
                  <a:pt x="429" y="270"/>
                  <a:pt x="418" y="276"/>
                </a:cubicBezTo>
                <a:cubicBezTo>
                  <a:pt x="53" y="486"/>
                  <a:pt x="53" y="486"/>
                  <a:pt x="53" y="486"/>
                </a:cubicBezTo>
              </a:path>
            </a:pathLst>
          </a:custGeom>
          <a:solidFill>
            <a:srgbClr val="0070C0"/>
          </a:solidFill>
          <a:ln>
            <a:noFill/>
          </a:ln>
        </p:spPr>
        <p:txBody>
          <a:bodyPr vert="horz" wrap="square" lIns="91440" tIns="45720" rIns="91440" bIns="45720" numCol="1" anchor="t" anchorCtr="0" compatLnSpc="1"/>
          <a:lstStyle/>
          <a:p>
            <a:endParaRPr lang="zh-CN" altLang="en-US" sz="2000" dirty="0">
              <a:ea typeface="字魂59号-创粗黑" panose="00000500000000000000" pitchFamily="2" charset="-122"/>
            </a:endParaRPr>
          </a:p>
        </p:txBody>
      </p:sp>
      <p:sp>
        <p:nvSpPr>
          <p:cNvPr id="2" name="文本框 1"/>
          <p:cNvSpPr txBox="1"/>
          <p:nvPr/>
        </p:nvSpPr>
        <p:spPr>
          <a:xfrm>
            <a:off x="1979712" y="1646071"/>
            <a:ext cx="1811020" cy="1568450"/>
          </a:xfrm>
          <a:prstGeom prst="rect">
            <a:avLst/>
          </a:prstGeom>
          <a:noFill/>
        </p:spPr>
        <p:txBody>
          <a:bodyPr wrap="none" rtlCol="0">
            <a:spAutoFit/>
          </a:bodyPr>
          <a:lstStyle/>
          <a:p>
            <a:r>
              <a:rPr lang="en-US" altLang="zh-CN" sz="9600" b="1" dirty="0">
                <a:solidFill>
                  <a:schemeClr val="bg1"/>
                </a:solidFill>
                <a:latin typeface="Arial Black" panose="020B0A04020102020204" pitchFamily="34" charset="0"/>
                <a:ea typeface="Adobe Gothic Std B" panose="020B0800000000000000" pitchFamily="34" charset="-128"/>
              </a:rPr>
              <a:t>03</a:t>
            </a:r>
            <a:endParaRPr lang="zh-CN" altLang="en-US" sz="9600" b="1" dirty="0">
              <a:solidFill>
                <a:schemeClr val="bg1"/>
              </a:solidFill>
              <a:latin typeface="Arial Black" panose="020B0A04020102020204" pitchFamily="34" charset="0"/>
              <a:ea typeface="字魂59号-创粗黑" panose="00000500000000000000" pitchFamily="2" charset="-122"/>
            </a:endParaRPr>
          </a:p>
        </p:txBody>
      </p:sp>
      <p:grpSp>
        <p:nvGrpSpPr>
          <p:cNvPr id="16" name="组合 15"/>
          <p:cNvGrpSpPr/>
          <p:nvPr/>
        </p:nvGrpSpPr>
        <p:grpSpPr>
          <a:xfrm>
            <a:off x="-835272" y="-1276237"/>
            <a:ext cx="5146472" cy="3894995"/>
            <a:chOff x="-246943" y="1951005"/>
            <a:chExt cx="5016909" cy="3796938"/>
          </a:xfrm>
        </p:grpSpPr>
        <p:sp>
          <p:nvSpPr>
            <p:cNvPr id="17" name="Freeform 6"/>
            <p:cNvSpPr/>
            <p:nvPr/>
          </p:nvSpPr>
          <p:spPr bwMode="auto">
            <a:xfrm>
              <a:off x="2734145" y="1951005"/>
              <a:ext cx="2035821" cy="2308202"/>
            </a:xfrm>
            <a:custGeom>
              <a:avLst/>
              <a:gdLst>
                <a:gd name="T0" fmla="*/ 72 w 595"/>
                <a:gd name="T1" fmla="*/ 665 h 674"/>
                <a:gd name="T2" fmla="*/ 24 w 595"/>
                <a:gd name="T3" fmla="*/ 665 h 674"/>
                <a:gd name="T4" fmla="*/ 0 w 595"/>
                <a:gd name="T5" fmla="*/ 624 h 674"/>
                <a:gd name="T6" fmla="*/ 0 w 595"/>
                <a:gd name="T7" fmla="*/ 50 h 674"/>
                <a:gd name="T8" fmla="*/ 24 w 595"/>
                <a:gd name="T9" fmla="*/ 9 h 674"/>
                <a:gd name="T10" fmla="*/ 72 w 595"/>
                <a:gd name="T11" fmla="*/ 9 h 674"/>
                <a:gd name="T12" fmla="*/ 571 w 595"/>
                <a:gd name="T13" fmla="*/ 296 h 674"/>
                <a:gd name="T14" fmla="*/ 595 w 595"/>
                <a:gd name="T15" fmla="*/ 337 h 674"/>
                <a:gd name="T16" fmla="*/ 571 w 595"/>
                <a:gd name="T17" fmla="*/ 378 h 674"/>
                <a:gd name="T18" fmla="*/ 72 w 595"/>
                <a:gd name="T19" fmla="*/ 665 h 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5" h="674">
                  <a:moveTo>
                    <a:pt x="72" y="665"/>
                  </a:moveTo>
                  <a:cubicBezTo>
                    <a:pt x="57" y="674"/>
                    <a:pt x="39" y="674"/>
                    <a:pt x="24" y="665"/>
                  </a:cubicBezTo>
                  <a:cubicBezTo>
                    <a:pt x="9" y="657"/>
                    <a:pt x="0" y="641"/>
                    <a:pt x="0" y="624"/>
                  </a:cubicBezTo>
                  <a:cubicBezTo>
                    <a:pt x="0" y="50"/>
                    <a:pt x="0" y="50"/>
                    <a:pt x="0" y="50"/>
                  </a:cubicBezTo>
                  <a:cubicBezTo>
                    <a:pt x="0" y="33"/>
                    <a:pt x="9" y="17"/>
                    <a:pt x="24" y="9"/>
                  </a:cubicBezTo>
                  <a:cubicBezTo>
                    <a:pt x="39" y="0"/>
                    <a:pt x="57" y="0"/>
                    <a:pt x="72" y="9"/>
                  </a:cubicBezTo>
                  <a:cubicBezTo>
                    <a:pt x="571" y="296"/>
                    <a:pt x="571" y="296"/>
                    <a:pt x="571" y="296"/>
                  </a:cubicBezTo>
                  <a:cubicBezTo>
                    <a:pt x="586" y="304"/>
                    <a:pt x="595" y="320"/>
                    <a:pt x="595" y="337"/>
                  </a:cubicBezTo>
                  <a:cubicBezTo>
                    <a:pt x="595" y="354"/>
                    <a:pt x="586" y="370"/>
                    <a:pt x="571" y="378"/>
                  </a:cubicBezTo>
                  <a:cubicBezTo>
                    <a:pt x="72" y="665"/>
                    <a:pt x="72" y="665"/>
                    <a:pt x="72" y="665"/>
                  </a:cubicBezTo>
                </a:path>
              </a:pathLst>
            </a:custGeom>
            <a:solidFill>
              <a:srgbClr val="37415C"/>
            </a:solidFill>
            <a:ln>
              <a:noFill/>
            </a:ln>
          </p:spPr>
          <p:txBody>
            <a:bodyPr vert="horz" wrap="square" lIns="91440" tIns="45720" rIns="91440" bIns="45720" numCol="1" anchor="t" anchorCtr="0" compatLnSpc="1"/>
            <a:lstStyle/>
            <a:p>
              <a:endParaRPr lang="zh-CN" altLang="en-US" dirty="0">
                <a:ea typeface="字魂59号-创粗黑" panose="00000500000000000000" pitchFamily="2" charset="-122"/>
              </a:endParaRPr>
            </a:p>
          </p:txBody>
        </p:sp>
        <p:sp>
          <p:nvSpPr>
            <p:cNvPr id="18" name="Freeform 5"/>
            <p:cNvSpPr/>
            <p:nvPr/>
          </p:nvSpPr>
          <p:spPr bwMode="auto">
            <a:xfrm flipH="1">
              <a:off x="533884" y="1972934"/>
              <a:ext cx="2016833" cy="2283665"/>
            </a:xfrm>
            <a:custGeom>
              <a:avLst/>
              <a:gdLst>
                <a:gd name="T0" fmla="*/ 53 w 435"/>
                <a:gd name="T1" fmla="*/ 486 h 492"/>
                <a:gd name="T2" fmla="*/ 18 w 435"/>
                <a:gd name="T3" fmla="*/ 486 h 492"/>
                <a:gd name="T4" fmla="*/ 0 w 435"/>
                <a:gd name="T5" fmla="*/ 456 h 492"/>
                <a:gd name="T6" fmla="*/ 0 w 435"/>
                <a:gd name="T7" fmla="*/ 36 h 492"/>
                <a:gd name="T8" fmla="*/ 18 w 435"/>
                <a:gd name="T9" fmla="*/ 6 h 492"/>
                <a:gd name="T10" fmla="*/ 53 w 435"/>
                <a:gd name="T11" fmla="*/ 6 h 492"/>
                <a:gd name="T12" fmla="*/ 418 w 435"/>
                <a:gd name="T13" fmla="*/ 216 h 492"/>
                <a:gd name="T14" fmla="*/ 435 w 435"/>
                <a:gd name="T15" fmla="*/ 246 h 492"/>
                <a:gd name="T16" fmla="*/ 418 w 435"/>
                <a:gd name="T17" fmla="*/ 276 h 492"/>
                <a:gd name="T18" fmla="*/ 53 w 435"/>
                <a:gd name="T19" fmla="*/ 486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5" h="492">
                  <a:moveTo>
                    <a:pt x="53" y="486"/>
                  </a:moveTo>
                  <a:cubicBezTo>
                    <a:pt x="42" y="492"/>
                    <a:pt x="29" y="492"/>
                    <a:pt x="18" y="486"/>
                  </a:cubicBezTo>
                  <a:cubicBezTo>
                    <a:pt x="7" y="480"/>
                    <a:pt x="0" y="468"/>
                    <a:pt x="0" y="456"/>
                  </a:cubicBezTo>
                  <a:cubicBezTo>
                    <a:pt x="0" y="36"/>
                    <a:pt x="0" y="36"/>
                    <a:pt x="0" y="36"/>
                  </a:cubicBezTo>
                  <a:cubicBezTo>
                    <a:pt x="0" y="24"/>
                    <a:pt x="7" y="12"/>
                    <a:pt x="18" y="6"/>
                  </a:cubicBezTo>
                  <a:cubicBezTo>
                    <a:pt x="29" y="0"/>
                    <a:pt x="42" y="0"/>
                    <a:pt x="53" y="6"/>
                  </a:cubicBezTo>
                  <a:cubicBezTo>
                    <a:pt x="418" y="216"/>
                    <a:pt x="418" y="216"/>
                    <a:pt x="418" y="216"/>
                  </a:cubicBezTo>
                  <a:cubicBezTo>
                    <a:pt x="429" y="222"/>
                    <a:pt x="435" y="233"/>
                    <a:pt x="435" y="246"/>
                  </a:cubicBezTo>
                  <a:cubicBezTo>
                    <a:pt x="435" y="258"/>
                    <a:pt x="429" y="270"/>
                    <a:pt x="418" y="276"/>
                  </a:cubicBezTo>
                  <a:cubicBezTo>
                    <a:pt x="53" y="486"/>
                    <a:pt x="53" y="486"/>
                    <a:pt x="53" y="486"/>
                  </a:cubicBezTo>
                </a:path>
              </a:pathLst>
            </a:custGeom>
            <a:solidFill>
              <a:srgbClr val="0070C0"/>
            </a:solidFill>
            <a:ln>
              <a:noFill/>
            </a:ln>
          </p:spPr>
          <p:txBody>
            <a:bodyPr vert="horz" wrap="square" lIns="91440" tIns="45720" rIns="91440" bIns="45720" numCol="1" anchor="t" anchorCtr="0" compatLnSpc="1"/>
            <a:lstStyle/>
            <a:p>
              <a:endParaRPr lang="zh-CN" altLang="en-US" dirty="0">
                <a:ea typeface="字魂59号-创粗黑" panose="00000500000000000000" pitchFamily="2" charset="-122"/>
              </a:endParaRPr>
            </a:p>
          </p:txBody>
        </p:sp>
        <p:sp>
          <p:nvSpPr>
            <p:cNvPr id="19" name="Freeform 5"/>
            <p:cNvSpPr/>
            <p:nvPr/>
          </p:nvSpPr>
          <p:spPr bwMode="auto">
            <a:xfrm rot="18004375" flipH="1">
              <a:off x="-113527" y="3597694"/>
              <a:ext cx="2016833" cy="2283665"/>
            </a:xfrm>
            <a:custGeom>
              <a:avLst/>
              <a:gdLst>
                <a:gd name="T0" fmla="*/ 53 w 435"/>
                <a:gd name="T1" fmla="*/ 486 h 492"/>
                <a:gd name="T2" fmla="*/ 18 w 435"/>
                <a:gd name="T3" fmla="*/ 486 h 492"/>
                <a:gd name="T4" fmla="*/ 0 w 435"/>
                <a:gd name="T5" fmla="*/ 456 h 492"/>
                <a:gd name="T6" fmla="*/ 0 w 435"/>
                <a:gd name="T7" fmla="*/ 36 h 492"/>
                <a:gd name="T8" fmla="*/ 18 w 435"/>
                <a:gd name="T9" fmla="*/ 6 h 492"/>
                <a:gd name="T10" fmla="*/ 53 w 435"/>
                <a:gd name="T11" fmla="*/ 6 h 492"/>
                <a:gd name="T12" fmla="*/ 418 w 435"/>
                <a:gd name="T13" fmla="*/ 216 h 492"/>
                <a:gd name="T14" fmla="*/ 435 w 435"/>
                <a:gd name="T15" fmla="*/ 246 h 492"/>
                <a:gd name="T16" fmla="*/ 418 w 435"/>
                <a:gd name="T17" fmla="*/ 276 h 492"/>
                <a:gd name="T18" fmla="*/ 53 w 435"/>
                <a:gd name="T19" fmla="*/ 486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5" h="492">
                  <a:moveTo>
                    <a:pt x="53" y="486"/>
                  </a:moveTo>
                  <a:cubicBezTo>
                    <a:pt x="42" y="492"/>
                    <a:pt x="29" y="492"/>
                    <a:pt x="18" y="486"/>
                  </a:cubicBezTo>
                  <a:cubicBezTo>
                    <a:pt x="7" y="480"/>
                    <a:pt x="0" y="468"/>
                    <a:pt x="0" y="456"/>
                  </a:cubicBezTo>
                  <a:cubicBezTo>
                    <a:pt x="0" y="36"/>
                    <a:pt x="0" y="36"/>
                    <a:pt x="0" y="36"/>
                  </a:cubicBezTo>
                  <a:cubicBezTo>
                    <a:pt x="0" y="24"/>
                    <a:pt x="7" y="12"/>
                    <a:pt x="18" y="6"/>
                  </a:cubicBezTo>
                  <a:cubicBezTo>
                    <a:pt x="29" y="0"/>
                    <a:pt x="42" y="0"/>
                    <a:pt x="53" y="6"/>
                  </a:cubicBezTo>
                  <a:cubicBezTo>
                    <a:pt x="418" y="216"/>
                    <a:pt x="418" y="216"/>
                    <a:pt x="418" y="216"/>
                  </a:cubicBezTo>
                  <a:cubicBezTo>
                    <a:pt x="429" y="222"/>
                    <a:pt x="435" y="233"/>
                    <a:pt x="435" y="246"/>
                  </a:cubicBezTo>
                  <a:cubicBezTo>
                    <a:pt x="435" y="258"/>
                    <a:pt x="429" y="270"/>
                    <a:pt x="418" y="276"/>
                  </a:cubicBezTo>
                  <a:cubicBezTo>
                    <a:pt x="53" y="486"/>
                    <a:pt x="53" y="486"/>
                    <a:pt x="53" y="486"/>
                  </a:cubicBezTo>
                </a:path>
              </a:pathLst>
            </a:custGeom>
            <a:solidFill>
              <a:srgbClr val="37415C"/>
            </a:solidFill>
            <a:ln>
              <a:noFill/>
            </a:ln>
          </p:spPr>
          <p:txBody>
            <a:bodyPr vert="horz" wrap="square" lIns="91440" tIns="45720" rIns="91440" bIns="45720" numCol="1" anchor="t" anchorCtr="0" compatLnSpc="1"/>
            <a:lstStyle/>
            <a:p>
              <a:endParaRPr lang="zh-CN" altLang="en-US" dirty="0">
                <a:ea typeface="字魂59号-创粗黑" panose="00000500000000000000" pitchFamily="2" charset="-122"/>
              </a:endParaRPr>
            </a:p>
          </p:txBody>
        </p:sp>
      </p:grpSp>
      <p:sp>
        <p:nvSpPr>
          <p:cNvPr id="11" name="TextBox 22"/>
          <p:cNvSpPr txBox="1"/>
          <p:nvPr/>
        </p:nvSpPr>
        <p:spPr>
          <a:xfrm>
            <a:off x="4211960" y="1862460"/>
            <a:ext cx="3456384" cy="1042128"/>
          </a:xfrm>
          <a:prstGeom prst="rect">
            <a:avLst/>
          </a:prstGeom>
          <a:noFill/>
        </p:spPr>
        <p:txBody>
          <a:bodyPr wrap="none" lIns="0" tIns="0" rIns="0" bIns="0" anchor="ctr" anchorCtr="0">
            <a:normAutofit/>
          </a:bodyPr>
          <a:lstStyle/>
          <a:p>
            <a:r>
              <a:rPr lang="zh-CN" altLang="en-US" sz="4000" b="1" dirty="0" smtClean="0">
                <a:solidFill>
                  <a:schemeClr val="accent1"/>
                </a:solidFill>
                <a:latin typeface="微软雅黑" panose="020B0503020204020204" pitchFamily="34" charset="-122"/>
                <a:ea typeface="微软雅黑" panose="020B0503020204020204" pitchFamily="34" charset="-122"/>
                <a:cs typeface="+mn-ea"/>
                <a:sym typeface="+mn-lt"/>
              </a:rPr>
              <a:t>政策申报流程</a:t>
            </a:r>
            <a:endParaRPr lang="zh-CN" altLang="en-US" sz="4000" b="1" dirty="0">
              <a:solidFill>
                <a:schemeClr val="accent1"/>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p14:dur="0" advClick="0" advTm="3000"/>
    </mc:Choice>
    <mc:Fallback>
      <p:transition advClick="0" advTm="300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1"/>
          <p:cNvSpPr txBox="1"/>
          <p:nvPr/>
        </p:nvSpPr>
        <p:spPr>
          <a:xfrm>
            <a:off x="251520" y="175643"/>
            <a:ext cx="2664296"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marL="457200" indent="-457200" algn="l">
              <a:buFont typeface="Wingdings" panose="05000000000000000000" pitchFamily="2" charset="2"/>
              <a:buChar char="l"/>
            </a:pPr>
            <a:r>
              <a:rPr lang="zh-CN" altLang="en-US" sz="28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政策申报流程</a:t>
            </a:r>
            <a:endParaRPr lang="en-GB" altLang="zh-CN" sz="28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
        <p:nvSpPr>
          <p:cNvPr id="37" name="Freeform 10"/>
          <p:cNvSpPr/>
          <p:nvPr/>
        </p:nvSpPr>
        <p:spPr bwMode="auto">
          <a:xfrm rot="10800000">
            <a:off x="4511706" y="1740458"/>
            <a:ext cx="450215" cy="344805"/>
          </a:xfrm>
          <a:custGeom>
            <a:avLst/>
            <a:gdLst>
              <a:gd name="T0" fmla="*/ 0 w 517"/>
              <a:gd name="T1" fmla="*/ 447 h 447"/>
              <a:gd name="T2" fmla="*/ 259 w 517"/>
              <a:gd name="T3" fmla="*/ 0 h 447"/>
              <a:gd name="T4" fmla="*/ 517 w 517"/>
              <a:gd name="T5" fmla="*/ 447 h 447"/>
              <a:gd name="T6" fmla="*/ 0 w 517"/>
              <a:gd name="T7" fmla="*/ 447 h 447"/>
            </a:gdLst>
            <a:ahLst/>
            <a:cxnLst>
              <a:cxn ang="0">
                <a:pos x="T0" y="T1"/>
              </a:cxn>
              <a:cxn ang="0">
                <a:pos x="T2" y="T3"/>
              </a:cxn>
              <a:cxn ang="0">
                <a:pos x="T4" y="T5"/>
              </a:cxn>
              <a:cxn ang="0">
                <a:pos x="T6" y="T7"/>
              </a:cxn>
            </a:cxnLst>
            <a:rect l="0" t="0" r="r" b="b"/>
            <a:pathLst>
              <a:path w="517" h="447">
                <a:moveTo>
                  <a:pt x="0" y="447"/>
                </a:moveTo>
                <a:lnTo>
                  <a:pt x="259" y="0"/>
                </a:lnTo>
                <a:lnTo>
                  <a:pt x="517" y="447"/>
                </a:lnTo>
                <a:lnTo>
                  <a:pt x="0" y="447"/>
                </a:lnTo>
                <a:close/>
              </a:path>
            </a:pathLst>
          </a:custGeom>
          <a:solidFill>
            <a:srgbClr val="00B0F0"/>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black"/>
              </a:solidFill>
              <a:effectLst/>
              <a:uLnTx/>
              <a:uFillTx/>
              <a:latin typeface="小米兰亭_GB外压缩"/>
              <a:ea typeface="小米兰亭_GB外压缩"/>
            </a:endParaRPr>
          </a:p>
        </p:txBody>
      </p:sp>
      <p:sp>
        <p:nvSpPr>
          <p:cNvPr id="38" name="Freeform 10"/>
          <p:cNvSpPr/>
          <p:nvPr/>
        </p:nvSpPr>
        <p:spPr bwMode="auto">
          <a:xfrm rot="10800000">
            <a:off x="4754275" y="4159861"/>
            <a:ext cx="450215" cy="344805"/>
          </a:xfrm>
          <a:custGeom>
            <a:avLst/>
            <a:gdLst>
              <a:gd name="T0" fmla="*/ 0 w 517"/>
              <a:gd name="T1" fmla="*/ 447 h 447"/>
              <a:gd name="T2" fmla="*/ 259 w 517"/>
              <a:gd name="T3" fmla="*/ 0 h 447"/>
              <a:gd name="T4" fmla="*/ 517 w 517"/>
              <a:gd name="T5" fmla="*/ 447 h 447"/>
              <a:gd name="T6" fmla="*/ 0 w 517"/>
              <a:gd name="T7" fmla="*/ 447 h 447"/>
            </a:gdLst>
            <a:ahLst/>
            <a:cxnLst>
              <a:cxn ang="0">
                <a:pos x="T0" y="T1"/>
              </a:cxn>
              <a:cxn ang="0">
                <a:pos x="T2" y="T3"/>
              </a:cxn>
              <a:cxn ang="0">
                <a:pos x="T4" y="T5"/>
              </a:cxn>
              <a:cxn ang="0">
                <a:pos x="T6" y="T7"/>
              </a:cxn>
            </a:cxnLst>
            <a:rect l="0" t="0" r="r" b="b"/>
            <a:pathLst>
              <a:path w="517" h="447">
                <a:moveTo>
                  <a:pt x="0" y="447"/>
                </a:moveTo>
                <a:lnTo>
                  <a:pt x="259" y="0"/>
                </a:lnTo>
                <a:lnTo>
                  <a:pt x="517" y="447"/>
                </a:lnTo>
                <a:lnTo>
                  <a:pt x="0" y="447"/>
                </a:lnTo>
                <a:close/>
              </a:path>
            </a:pathLst>
          </a:custGeom>
          <a:solidFill>
            <a:srgbClr val="00B0F0"/>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black"/>
              </a:solidFill>
              <a:effectLst/>
              <a:uLnTx/>
              <a:uFillTx/>
              <a:latin typeface="小米兰亭_GB外压缩"/>
              <a:ea typeface="小米兰亭_GB外压缩"/>
            </a:endParaRPr>
          </a:p>
        </p:txBody>
      </p:sp>
      <p:sp>
        <p:nvSpPr>
          <p:cNvPr id="39" name="Freeform 10"/>
          <p:cNvSpPr/>
          <p:nvPr/>
        </p:nvSpPr>
        <p:spPr bwMode="auto">
          <a:xfrm rot="10800000">
            <a:off x="4523550" y="2464222"/>
            <a:ext cx="450215" cy="344805"/>
          </a:xfrm>
          <a:custGeom>
            <a:avLst/>
            <a:gdLst>
              <a:gd name="T0" fmla="*/ 0 w 517"/>
              <a:gd name="T1" fmla="*/ 447 h 447"/>
              <a:gd name="T2" fmla="*/ 259 w 517"/>
              <a:gd name="T3" fmla="*/ 0 h 447"/>
              <a:gd name="T4" fmla="*/ 517 w 517"/>
              <a:gd name="T5" fmla="*/ 447 h 447"/>
              <a:gd name="T6" fmla="*/ 0 w 517"/>
              <a:gd name="T7" fmla="*/ 447 h 447"/>
            </a:gdLst>
            <a:ahLst/>
            <a:cxnLst>
              <a:cxn ang="0">
                <a:pos x="T0" y="T1"/>
              </a:cxn>
              <a:cxn ang="0">
                <a:pos x="T2" y="T3"/>
              </a:cxn>
              <a:cxn ang="0">
                <a:pos x="T4" y="T5"/>
              </a:cxn>
              <a:cxn ang="0">
                <a:pos x="T6" y="T7"/>
              </a:cxn>
            </a:cxnLst>
            <a:rect l="0" t="0" r="r" b="b"/>
            <a:pathLst>
              <a:path w="517" h="447">
                <a:moveTo>
                  <a:pt x="0" y="447"/>
                </a:moveTo>
                <a:lnTo>
                  <a:pt x="259" y="0"/>
                </a:lnTo>
                <a:lnTo>
                  <a:pt x="517" y="447"/>
                </a:lnTo>
                <a:lnTo>
                  <a:pt x="0" y="447"/>
                </a:lnTo>
                <a:close/>
              </a:path>
            </a:pathLst>
          </a:custGeom>
          <a:solidFill>
            <a:srgbClr val="00B0F0"/>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black"/>
              </a:solidFill>
              <a:effectLst/>
              <a:uLnTx/>
              <a:uFillTx/>
              <a:latin typeface="小米兰亭_GB外压缩"/>
              <a:ea typeface="小米兰亭_GB外压缩"/>
            </a:endParaRPr>
          </a:p>
        </p:txBody>
      </p:sp>
      <p:sp>
        <p:nvSpPr>
          <p:cNvPr id="40" name="圆角矩形 39"/>
          <p:cNvSpPr/>
          <p:nvPr/>
        </p:nvSpPr>
        <p:spPr>
          <a:xfrm>
            <a:off x="2602261" y="607847"/>
            <a:ext cx="4142740" cy="449580"/>
          </a:xfrm>
          <a:prstGeom prst="roundRect">
            <a:avLst>
              <a:gd name="adj" fmla="val 50000"/>
            </a:avLst>
          </a:prstGeom>
          <a:solidFill>
            <a:srgbClr val="00B0F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60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仔细阅读高新区官方发布的通知</a:t>
            </a:r>
            <a:endParaRPr kumimoji="0" lang="zh-CN" altLang="en-US" sz="160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50" name="圆角矩形 49"/>
          <p:cNvSpPr/>
          <p:nvPr/>
        </p:nvSpPr>
        <p:spPr>
          <a:xfrm>
            <a:off x="2602261" y="1411528"/>
            <a:ext cx="4142740" cy="449580"/>
          </a:xfrm>
          <a:prstGeom prst="roundRect">
            <a:avLst>
              <a:gd name="adj" fmla="val 50000"/>
            </a:avLst>
          </a:prstGeom>
          <a:solidFill>
            <a:srgbClr val="00B0F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60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登录制定省、市或高新区财政系统</a:t>
            </a:r>
            <a:endParaRPr kumimoji="0" lang="zh-CN" altLang="en-US" sz="160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51" name="圆角矩形 50"/>
          <p:cNvSpPr/>
          <p:nvPr/>
        </p:nvSpPr>
        <p:spPr>
          <a:xfrm>
            <a:off x="2595055" y="2147992"/>
            <a:ext cx="4143375" cy="449580"/>
          </a:xfrm>
          <a:prstGeom prst="roundRect">
            <a:avLst>
              <a:gd name="adj" fmla="val 50000"/>
            </a:avLst>
          </a:prstGeom>
          <a:solidFill>
            <a:srgbClr val="00B0F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60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按要求填报相关信息、上传证明材料</a:t>
            </a:r>
            <a:endParaRPr kumimoji="0" lang="zh-CN" altLang="en-US" sz="160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52" name="圆角矩形 51"/>
          <p:cNvSpPr/>
          <p:nvPr/>
        </p:nvSpPr>
        <p:spPr>
          <a:xfrm>
            <a:off x="1043608" y="2817811"/>
            <a:ext cx="3572780" cy="461262"/>
          </a:xfrm>
          <a:prstGeom prst="roundRect">
            <a:avLst>
              <a:gd name="adj" fmla="val 50000"/>
            </a:avLst>
          </a:prstGeom>
          <a:solidFill>
            <a:srgbClr val="00B0F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60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系统审核后打印装订</a:t>
            </a:r>
            <a:endParaRPr kumimoji="0" lang="zh-CN" altLang="en-US" sz="160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53" name="圆角矩形 52"/>
          <p:cNvSpPr/>
          <p:nvPr/>
        </p:nvSpPr>
        <p:spPr>
          <a:xfrm>
            <a:off x="4962463" y="2815707"/>
            <a:ext cx="3641986" cy="461262"/>
          </a:xfrm>
          <a:prstGeom prst="roundRect">
            <a:avLst>
              <a:gd name="adj" fmla="val 50000"/>
            </a:avLst>
          </a:prstGeom>
          <a:solidFill>
            <a:srgbClr val="00B0F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60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填写通知附件里的《汇总表》电子版</a:t>
            </a:r>
            <a:endParaRPr kumimoji="0" lang="zh-CN" altLang="en-US" sz="160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54" name="圆角矩形 53"/>
          <p:cNvSpPr/>
          <p:nvPr/>
        </p:nvSpPr>
        <p:spPr>
          <a:xfrm>
            <a:off x="2411760" y="3654015"/>
            <a:ext cx="5019675" cy="620145"/>
          </a:xfrm>
          <a:prstGeom prst="roundRect">
            <a:avLst>
              <a:gd name="adj" fmla="val 50000"/>
            </a:avLst>
          </a:prstGeom>
          <a:solidFill>
            <a:srgbClr val="00B0F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60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纸质版报送至望江西路</a:t>
            </a:r>
            <a:r>
              <a:rPr kumimoji="0" lang="en-US" altLang="zh-CN" sz="160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860</a:t>
            </a:r>
            <a:r>
              <a:rPr kumimoji="0" lang="zh-CN" altLang="en-US" sz="160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号</a:t>
            </a:r>
            <a:r>
              <a:rPr kumimoji="0" lang="en-US" altLang="zh-CN" sz="160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1407</a:t>
            </a:r>
            <a:r>
              <a:rPr kumimoji="0" lang="zh-CN" altLang="en-US" sz="160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西</a:t>
            </a:r>
            <a:endParaRPr kumimoji="0" lang="zh-CN" altLang="en-US" sz="160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60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电子版《汇总表》发送至</a:t>
            </a:r>
            <a:r>
              <a:rPr kumimoji="0" lang="en-US" altLang="zh-CN" sz="160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hfgxipa@126.com</a:t>
            </a:r>
            <a:endParaRPr kumimoji="0" lang="en-US" altLang="zh-CN" sz="160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55" name="圆角矩形 54"/>
          <p:cNvSpPr/>
          <p:nvPr/>
        </p:nvSpPr>
        <p:spPr>
          <a:xfrm>
            <a:off x="2418331" y="4573244"/>
            <a:ext cx="5019675" cy="379981"/>
          </a:xfrm>
          <a:prstGeom prst="roundRect">
            <a:avLst>
              <a:gd name="adj" fmla="val 50000"/>
            </a:avLst>
          </a:prstGeom>
          <a:solidFill>
            <a:srgbClr val="00B0F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60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保持联系电话畅通、耐心等待审核结果公示</a:t>
            </a:r>
            <a:endParaRPr kumimoji="0" lang="zh-CN" altLang="en-US" sz="160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56" name="Freeform 10"/>
          <p:cNvSpPr/>
          <p:nvPr/>
        </p:nvSpPr>
        <p:spPr bwMode="auto">
          <a:xfrm rot="10800000">
            <a:off x="4521231" y="935507"/>
            <a:ext cx="450215" cy="344805"/>
          </a:xfrm>
          <a:custGeom>
            <a:avLst/>
            <a:gdLst>
              <a:gd name="T0" fmla="*/ 0 w 517"/>
              <a:gd name="T1" fmla="*/ 447 h 447"/>
              <a:gd name="T2" fmla="*/ 259 w 517"/>
              <a:gd name="T3" fmla="*/ 0 h 447"/>
              <a:gd name="T4" fmla="*/ 517 w 517"/>
              <a:gd name="T5" fmla="*/ 447 h 447"/>
              <a:gd name="T6" fmla="*/ 0 w 517"/>
              <a:gd name="T7" fmla="*/ 447 h 447"/>
            </a:gdLst>
            <a:ahLst/>
            <a:cxnLst>
              <a:cxn ang="0">
                <a:pos x="T0" y="T1"/>
              </a:cxn>
              <a:cxn ang="0">
                <a:pos x="T2" y="T3"/>
              </a:cxn>
              <a:cxn ang="0">
                <a:pos x="T4" y="T5"/>
              </a:cxn>
              <a:cxn ang="0">
                <a:pos x="T6" y="T7"/>
              </a:cxn>
            </a:cxnLst>
            <a:rect l="0" t="0" r="r" b="b"/>
            <a:pathLst>
              <a:path w="517" h="447">
                <a:moveTo>
                  <a:pt x="0" y="447"/>
                </a:moveTo>
                <a:lnTo>
                  <a:pt x="259" y="0"/>
                </a:lnTo>
                <a:lnTo>
                  <a:pt x="517" y="447"/>
                </a:lnTo>
                <a:lnTo>
                  <a:pt x="0" y="447"/>
                </a:lnTo>
                <a:close/>
              </a:path>
            </a:pathLst>
          </a:custGeom>
          <a:solidFill>
            <a:srgbClr val="00B0F0"/>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black"/>
              </a:solidFill>
              <a:effectLst/>
              <a:uLnTx/>
              <a:uFillTx/>
              <a:latin typeface="小米兰亭_GB外压缩"/>
              <a:ea typeface="小米兰亭_GB外压缩"/>
            </a:endParaRPr>
          </a:p>
        </p:txBody>
      </p:sp>
      <p:sp>
        <p:nvSpPr>
          <p:cNvPr id="57" name="Freeform 10"/>
          <p:cNvSpPr/>
          <p:nvPr/>
        </p:nvSpPr>
        <p:spPr bwMode="auto">
          <a:xfrm rot="10800000">
            <a:off x="2911413" y="3145723"/>
            <a:ext cx="450215" cy="344805"/>
          </a:xfrm>
          <a:custGeom>
            <a:avLst/>
            <a:gdLst>
              <a:gd name="T0" fmla="*/ 0 w 517"/>
              <a:gd name="T1" fmla="*/ 447 h 447"/>
              <a:gd name="T2" fmla="*/ 259 w 517"/>
              <a:gd name="T3" fmla="*/ 0 h 447"/>
              <a:gd name="T4" fmla="*/ 517 w 517"/>
              <a:gd name="T5" fmla="*/ 447 h 447"/>
              <a:gd name="T6" fmla="*/ 0 w 517"/>
              <a:gd name="T7" fmla="*/ 447 h 447"/>
            </a:gdLst>
            <a:ahLst/>
            <a:cxnLst>
              <a:cxn ang="0">
                <a:pos x="T0" y="T1"/>
              </a:cxn>
              <a:cxn ang="0">
                <a:pos x="T2" y="T3"/>
              </a:cxn>
              <a:cxn ang="0">
                <a:pos x="T4" y="T5"/>
              </a:cxn>
              <a:cxn ang="0">
                <a:pos x="T6" y="T7"/>
              </a:cxn>
            </a:cxnLst>
            <a:rect l="0" t="0" r="r" b="b"/>
            <a:pathLst>
              <a:path w="517" h="447">
                <a:moveTo>
                  <a:pt x="0" y="447"/>
                </a:moveTo>
                <a:lnTo>
                  <a:pt x="259" y="0"/>
                </a:lnTo>
                <a:lnTo>
                  <a:pt x="517" y="447"/>
                </a:lnTo>
                <a:lnTo>
                  <a:pt x="0" y="447"/>
                </a:lnTo>
                <a:close/>
              </a:path>
            </a:pathLst>
          </a:custGeom>
          <a:solidFill>
            <a:srgbClr val="00B0F0"/>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black"/>
              </a:solidFill>
              <a:effectLst/>
              <a:uLnTx/>
              <a:uFillTx/>
              <a:latin typeface="小米兰亭_GB外压缩"/>
              <a:ea typeface="小米兰亭_GB外压缩"/>
            </a:endParaRPr>
          </a:p>
        </p:txBody>
      </p:sp>
      <p:sp>
        <p:nvSpPr>
          <p:cNvPr id="58" name="Freeform 10"/>
          <p:cNvSpPr/>
          <p:nvPr/>
        </p:nvSpPr>
        <p:spPr bwMode="auto">
          <a:xfrm rot="10800000">
            <a:off x="6280722" y="3143619"/>
            <a:ext cx="450215" cy="344805"/>
          </a:xfrm>
          <a:custGeom>
            <a:avLst/>
            <a:gdLst>
              <a:gd name="T0" fmla="*/ 0 w 517"/>
              <a:gd name="T1" fmla="*/ 447 h 447"/>
              <a:gd name="T2" fmla="*/ 259 w 517"/>
              <a:gd name="T3" fmla="*/ 0 h 447"/>
              <a:gd name="T4" fmla="*/ 517 w 517"/>
              <a:gd name="T5" fmla="*/ 447 h 447"/>
              <a:gd name="T6" fmla="*/ 0 w 517"/>
              <a:gd name="T7" fmla="*/ 447 h 447"/>
            </a:gdLst>
            <a:ahLst/>
            <a:cxnLst>
              <a:cxn ang="0">
                <a:pos x="T0" y="T1"/>
              </a:cxn>
              <a:cxn ang="0">
                <a:pos x="T2" y="T3"/>
              </a:cxn>
              <a:cxn ang="0">
                <a:pos x="T4" y="T5"/>
              </a:cxn>
              <a:cxn ang="0">
                <a:pos x="T6" y="T7"/>
              </a:cxn>
            </a:cxnLst>
            <a:rect l="0" t="0" r="r" b="b"/>
            <a:pathLst>
              <a:path w="517" h="447">
                <a:moveTo>
                  <a:pt x="0" y="447"/>
                </a:moveTo>
                <a:lnTo>
                  <a:pt x="259" y="0"/>
                </a:lnTo>
                <a:lnTo>
                  <a:pt x="517" y="447"/>
                </a:lnTo>
                <a:lnTo>
                  <a:pt x="0" y="447"/>
                </a:lnTo>
                <a:close/>
              </a:path>
            </a:pathLst>
          </a:custGeom>
          <a:solidFill>
            <a:srgbClr val="00B0F0"/>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black"/>
              </a:solidFill>
              <a:effectLst/>
              <a:uLnTx/>
              <a:uFillTx/>
              <a:latin typeface="小米兰亭_GB外压缩"/>
              <a:ea typeface="小米兰亭_GB外压缩"/>
            </a:endParaRPr>
          </a:p>
        </p:txBody>
      </p:sp>
    </p:spTree>
  </p:cSld>
  <p:clrMapOvr>
    <a:masterClrMapping/>
  </p:clrMapOvr>
  <mc:AlternateContent xmlns:mc="http://schemas.openxmlformats.org/markup-compatibility/2006">
    <mc:Choice xmlns:p14="http://schemas.microsoft.com/office/powerpoint/2010/main" Requires="p14">
      <p:transition p14:dur="0" advClick="0" advTm="3000"/>
    </mc:Choice>
    <mc:Fallback>
      <p:transition advClick="0" advTm="3000"/>
    </mc:Fallback>
  </mc:AlternateContent>
  <p:timing>
    <p:tnLst>
      <p:par>
        <p:cTn id="1" dur="indefinite" restart="never" nodeType="tmRoot"/>
      </p:par>
    </p:tnLst>
    <p:bldLst>
      <p:bldP spid="40" grpId="0" bldLvl="0" animBg="1"/>
      <p:bldP spid="50" grpId="0" bldLvl="0" animBg="1"/>
      <p:bldP spid="51" grpId="0" bldLvl="0" animBg="1"/>
      <p:bldP spid="52" grpId="0" bldLvl="0" animBg="1"/>
      <p:bldP spid="53" grpId="0" bldLvl="0" animBg="1"/>
      <p:bldP spid="54" grpId="0" bldLvl="0" animBg="1"/>
      <p:bldP spid="55" grpId="0" bldLvl="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5"/>
          <p:cNvSpPr/>
          <p:nvPr/>
        </p:nvSpPr>
        <p:spPr bwMode="auto">
          <a:xfrm>
            <a:off x="2123731" y="1491630"/>
            <a:ext cx="1659047" cy="1878542"/>
          </a:xfrm>
          <a:custGeom>
            <a:avLst/>
            <a:gdLst>
              <a:gd name="T0" fmla="*/ 53 w 435"/>
              <a:gd name="T1" fmla="*/ 486 h 492"/>
              <a:gd name="T2" fmla="*/ 18 w 435"/>
              <a:gd name="T3" fmla="*/ 486 h 492"/>
              <a:gd name="T4" fmla="*/ 0 w 435"/>
              <a:gd name="T5" fmla="*/ 456 h 492"/>
              <a:gd name="T6" fmla="*/ 0 w 435"/>
              <a:gd name="T7" fmla="*/ 36 h 492"/>
              <a:gd name="T8" fmla="*/ 18 w 435"/>
              <a:gd name="T9" fmla="*/ 6 h 492"/>
              <a:gd name="T10" fmla="*/ 53 w 435"/>
              <a:gd name="T11" fmla="*/ 6 h 492"/>
              <a:gd name="T12" fmla="*/ 418 w 435"/>
              <a:gd name="T13" fmla="*/ 216 h 492"/>
              <a:gd name="T14" fmla="*/ 435 w 435"/>
              <a:gd name="T15" fmla="*/ 246 h 492"/>
              <a:gd name="T16" fmla="*/ 418 w 435"/>
              <a:gd name="T17" fmla="*/ 276 h 492"/>
              <a:gd name="T18" fmla="*/ 53 w 435"/>
              <a:gd name="T19" fmla="*/ 486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5" h="492">
                <a:moveTo>
                  <a:pt x="53" y="486"/>
                </a:moveTo>
                <a:cubicBezTo>
                  <a:pt x="42" y="492"/>
                  <a:pt x="29" y="492"/>
                  <a:pt x="18" y="486"/>
                </a:cubicBezTo>
                <a:cubicBezTo>
                  <a:pt x="7" y="480"/>
                  <a:pt x="0" y="468"/>
                  <a:pt x="0" y="456"/>
                </a:cubicBezTo>
                <a:cubicBezTo>
                  <a:pt x="0" y="36"/>
                  <a:pt x="0" y="36"/>
                  <a:pt x="0" y="36"/>
                </a:cubicBezTo>
                <a:cubicBezTo>
                  <a:pt x="0" y="24"/>
                  <a:pt x="7" y="12"/>
                  <a:pt x="18" y="6"/>
                </a:cubicBezTo>
                <a:cubicBezTo>
                  <a:pt x="29" y="0"/>
                  <a:pt x="42" y="0"/>
                  <a:pt x="53" y="6"/>
                </a:cubicBezTo>
                <a:cubicBezTo>
                  <a:pt x="418" y="216"/>
                  <a:pt x="418" y="216"/>
                  <a:pt x="418" y="216"/>
                </a:cubicBezTo>
                <a:cubicBezTo>
                  <a:pt x="429" y="222"/>
                  <a:pt x="435" y="233"/>
                  <a:pt x="435" y="246"/>
                </a:cubicBezTo>
                <a:cubicBezTo>
                  <a:pt x="435" y="258"/>
                  <a:pt x="429" y="270"/>
                  <a:pt x="418" y="276"/>
                </a:cubicBezTo>
                <a:cubicBezTo>
                  <a:pt x="53" y="486"/>
                  <a:pt x="53" y="486"/>
                  <a:pt x="53" y="486"/>
                </a:cubicBezTo>
              </a:path>
            </a:pathLst>
          </a:custGeom>
          <a:solidFill>
            <a:srgbClr val="0070C0"/>
          </a:solidFill>
          <a:ln>
            <a:noFill/>
          </a:ln>
        </p:spPr>
        <p:txBody>
          <a:bodyPr vert="horz" wrap="square" lIns="91440" tIns="45720" rIns="91440" bIns="45720" numCol="1" anchor="t" anchorCtr="0" compatLnSpc="1"/>
          <a:lstStyle/>
          <a:p>
            <a:endParaRPr lang="zh-CN" altLang="en-US" sz="2000" dirty="0">
              <a:ea typeface="字魂59号-创粗黑" panose="00000500000000000000" pitchFamily="2" charset="-122"/>
            </a:endParaRPr>
          </a:p>
        </p:txBody>
      </p:sp>
      <p:sp>
        <p:nvSpPr>
          <p:cNvPr id="2" name="文本框 1"/>
          <p:cNvSpPr txBox="1"/>
          <p:nvPr/>
        </p:nvSpPr>
        <p:spPr>
          <a:xfrm>
            <a:off x="1979712" y="1646071"/>
            <a:ext cx="1811020" cy="1568450"/>
          </a:xfrm>
          <a:prstGeom prst="rect">
            <a:avLst/>
          </a:prstGeom>
          <a:noFill/>
        </p:spPr>
        <p:txBody>
          <a:bodyPr wrap="none" rtlCol="0">
            <a:spAutoFit/>
          </a:bodyPr>
          <a:lstStyle/>
          <a:p>
            <a:r>
              <a:rPr lang="en-US" altLang="zh-CN" sz="9600" b="1" dirty="0">
                <a:solidFill>
                  <a:schemeClr val="bg1"/>
                </a:solidFill>
                <a:latin typeface="Arial Black" panose="020B0A04020102020204" pitchFamily="34" charset="0"/>
                <a:ea typeface="Adobe Gothic Std B" panose="020B0800000000000000" pitchFamily="34" charset="-128"/>
              </a:rPr>
              <a:t>04</a:t>
            </a:r>
            <a:endParaRPr lang="zh-CN" altLang="en-US" sz="9600" b="1" dirty="0">
              <a:solidFill>
                <a:schemeClr val="bg1"/>
              </a:solidFill>
              <a:latin typeface="Arial Black" panose="020B0A04020102020204" pitchFamily="34" charset="0"/>
              <a:ea typeface="字魂59号-创粗黑" panose="00000500000000000000" pitchFamily="2" charset="-122"/>
            </a:endParaRPr>
          </a:p>
        </p:txBody>
      </p:sp>
      <p:grpSp>
        <p:nvGrpSpPr>
          <p:cNvPr id="16" name="组合 15"/>
          <p:cNvGrpSpPr/>
          <p:nvPr/>
        </p:nvGrpSpPr>
        <p:grpSpPr>
          <a:xfrm>
            <a:off x="-835272" y="-1276237"/>
            <a:ext cx="5146472" cy="3894995"/>
            <a:chOff x="-246943" y="1951005"/>
            <a:chExt cx="5016909" cy="3796938"/>
          </a:xfrm>
        </p:grpSpPr>
        <p:sp>
          <p:nvSpPr>
            <p:cNvPr id="17" name="Freeform 6"/>
            <p:cNvSpPr/>
            <p:nvPr/>
          </p:nvSpPr>
          <p:spPr bwMode="auto">
            <a:xfrm>
              <a:off x="2734145" y="1951005"/>
              <a:ext cx="2035821" cy="2308202"/>
            </a:xfrm>
            <a:custGeom>
              <a:avLst/>
              <a:gdLst>
                <a:gd name="T0" fmla="*/ 72 w 595"/>
                <a:gd name="T1" fmla="*/ 665 h 674"/>
                <a:gd name="T2" fmla="*/ 24 w 595"/>
                <a:gd name="T3" fmla="*/ 665 h 674"/>
                <a:gd name="T4" fmla="*/ 0 w 595"/>
                <a:gd name="T5" fmla="*/ 624 h 674"/>
                <a:gd name="T6" fmla="*/ 0 w 595"/>
                <a:gd name="T7" fmla="*/ 50 h 674"/>
                <a:gd name="T8" fmla="*/ 24 w 595"/>
                <a:gd name="T9" fmla="*/ 9 h 674"/>
                <a:gd name="T10" fmla="*/ 72 w 595"/>
                <a:gd name="T11" fmla="*/ 9 h 674"/>
                <a:gd name="T12" fmla="*/ 571 w 595"/>
                <a:gd name="T13" fmla="*/ 296 h 674"/>
                <a:gd name="T14" fmla="*/ 595 w 595"/>
                <a:gd name="T15" fmla="*/ 337 h 674"/>
                <a:gd name="T16" fmla="*/ 571 w 595"/>
                <a:gd name="T17" fmla="*/ 378 h 674"/>
                <a:gd name="T18" fmla="*/ 72 w 595"/>
                <a:gd name="T19" fmla="*/ 665 h 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5" h="674">
                  <a:moveTo>
                    <a:pt x="72" y="665"/>
                  </a:moveTo>
                  <a:cubicBezTo>
                    <a:pt x="57" y="674"/>
                    <a:pt x="39" y="674"/>
                    <a:pt x="24" y="665"/>
                  </a:cubicBezTo>
                  <a:cubicBezTo>
                    <a:pt x="9" y="657"/>
                    <a:pt x="0" y="641"/>
                    <a:pt x="0" y="624"/>
                  </a:cubicBezTo>
                  <a:cubicBezTo>
                    <a:pt x="0" y="50"/>
                    <a:pt x="0" y="50"/>
                    <a:pt x="0" y="50"/>
                  </a:cubicBezTo>
                  <a:cubicBezTo>
                    <a:pt x="0" y="33"/>
                    <a:pt x="9" y="17"/>
                    <a:pt x="24" y="9"/>
                  </a:cubicBezTo>
                  <a:cubicBezTo>
                    <a:pt x="39" y="0"/>
                    <a:pt x="57" y="0"/>
                    <a:pt x="72" y="9"/>
                  </a:cubicBezTo>
                  <a:cubicBezTo>
                    <a:pt x="571" y="296"/>
                    <a:pt x="571" y="296"/>
                    <a:pt x="571" y="296"/>
                  </a:cubicBezTo>
                  <a:cubicBezTo>
                    <a:pt x="586" y="304"/>
                    <a:pt x="595" y="320"/>
                    <a:pt x="595" y="337"/>
                  </a:cubicBezTo>
                  <a:cubicBezTo>
                    <a:pt x="595" y="354"/>
                    <a:pt x="586" y="370"/>
                    <a:pt x="571" y="378"/>
                  </a:cubicBezTo>
                  <a:cubicBezTo>
                    <a:pt x="72" y="665"/>
                    <a:pt x="72" y="665"/>
                    <a:pt x="72" y="665"/>
                  </a:cubicBezTo>
                </a:path>
              </a:pathLst>
            </a:custGeom>
            <a:solidFill>
              <a:srgbClr val="37415C"/>
            </a:solidFill>
            <a:ln>
              <a:noFill/>
            </a:ln>
          </p:spPr>
          <p:txBody>
            <a:bodyPr vert="horz" wrap="square" lIns="91440" tIns="45720" rIns="91440" bIns="45720" numCol="1" anchor="t" anchorCtr="0" compatLnSpc="1"/>
            <a:lstStyle/>
            <a:p>
              <a:endParaRPr lang="zh-CN" altLang="en-US" dirty="0">
                <a:ea typeface="字魂59号-创粗黑" panose="00000500000000000000" pitchFamily="2" charset="-122"/>
              </a:endParaRPr>
            </a:p>
          </p:txBody>
        </p:sp>
        <p:sp>
          <p:nvSpPr>
            <p:cNvPr id="18" name="Freeform 5"/>
            <p:cNvSpPr/>
            <p:nvPr/>
          </p:nvSpPr>
          <p:spPr bwMode="auto">
            <a:xfrm flipH="1">
              <a:off x="533884" y="1972934"/>
              <a:ext cx="2016833" cy="2283665"/>
            </a:xfrm>
            <a:custGeom>
              <a:avLst/>
              <a:gdLst>
                <a:gd name="T0" fmla="*/ 53 w 435"/>
                <a:gd name="T1" fmla="*/ 486 h 492"/>
                <a:gd name="T2" fmla="*/ 18 w 435"/>
                <a:gd name="T3" fmla="*/ 486 h 492"/>
                <a:gd name="T4" fmla="*/ 0 w 435"/>
                <a:gd name="T5" fmla="*/ 456 h 492"/>
                <a:gd name="T6" fmla="*/ 0 w 435"/>
                <a:gd name="T7" fmla="*/ 36 h 492"/>
                <a:gd name="T8" fmla="*/ 18 w 435"/>
                <a:gd name="T9" fmla="*/ 6 h 492"/>
                <a:gd name="T10" fmla="*/ 53 w 435"/>
                <a:gd name="T11" fmla="*/ 6 h 492"/>
                <a:gd name="T12" fmla="*/ 418 w 435"/>
                <a:gd name="T13" fmla="*/ 216 h 492"/>
                <a:gd name="T14" fmla="*/ 435 w 435"/>
                <a:gd name="T15" fmla="*/ 246 h 492"/>
                <a:gd name="T16" fmla="*/ 418 w 435"/>
                <a:gd name="T17" fmla="*/ 276 h 492"/>
                <a:gd name="T18" fmla="*/ 53 w 435"/>
                <a:gd name="T19" fmla="*/ 486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5" h="492">
                  <a:moveTo>
                    <a:pt x="53" y="486"/>
                  </a:moveTo>
                  <a:cubicBezTo>
                    <a:pt x="42" y="492"/>
                    <a:pt x="29" y="492"/>
                    <a:pt x="18" y="486"/>
                  </a:cubicBezTo>
                  <a:cubicBezTo>
                    <a:pt x="7" y="480"/>
                    <a:pt x="0" y="468"/>
                    <a:pt x="0" y="456"/>
                  </a:cubicBezTo>
                  <a:cubicBezTo>
                    <a:pt x="0" y="36"/>
                    <a:pt x="0" y="36"/>
                    <a:pt x="0" y="36"/>
                  </a:cubicBezTo>
                  <a:cubicBezTo>
                    <a:pt x="0" y="24"/>
                    <a:pt x="7" y="12"/>
                    <a:pt x="18" y="6"/>
                  </a:cubicBezTo>
                  <a:cubicBezTo>
                    <a:pt x="29" y="0"/>
                    <a:pt x="42" y="0"/>
                    <a:pt x="53" y="6"/>
                  </a:cubicBezTo>
                  <a:cubicBezTo>
                    <a:pt x="418" y="216"/>
                    <a:pt x="418" y="216"/>
                    <a:pt x="418" y="216"/>
                  </a:cubicBezTo>
                  <a:cubicBezTo>
                    <a:pt x="429" y="222"/>
                    <a:pt x="435" y="233"/>
                    <a:pt x="435" y="246"/>
                  </a:cubicBezTo>
                  <a:cubicBezTo>
                    <a:pt x="435" y="258"/>
                    <a:pt x="429" y="270"/>
                    <a:pt x="418" y="276"/>
                  </a:cubicBezTo>
                  <a:cubicBezTo>
                    <a:pt x="53" y="486"/>
                    <a:pt x="53" y="486"/>
                    <a:pt x="53" y="486"/>
                  </a:cubicBezTo>
                </a:path>
              </a:pathLst>
            </a:custGeom>
            <a:solidFill>
              <a:srgbClr val="0070C0"/>
            </a:solidFill>
            <a:ln>
              <a:noFill/>
            </a:ln>
          </p:spPr>
          <p:txBody>
            <a:bodyPr vert="horz" wrap="square" lIns="91440" tIns="45720" rIns="91440" bIns="45720" numCol="1" anchor="t" anchorCtr="0" compatLnSpc="1"/>
            <a:lstStyle/>
            <a:p>
              <a:endParaRPr lang="zh-CN" altLang="en-US" dirty="0">
                <a:ea typeface="字魂59号-创粗黑" panose="00000500000000000000" pitchFamily="2" charset="-122"/>
              </a:endParaRPr>
            </a:p>
          </p:txBody>
        </p:sp>
        <p:sp>
          <p:nvSpPr>
            <p:cNvPr id="19" name="Freeform 5"/>
            <p:cNvSpPr/>
            <p:nvPr/>
          </p:nvSpPr>
          <p:spPr bwMode="auto">
            <a:xfrm rot="18004375" flipH="1">
              <a:off x="-113527" y="3597694"/>
              <a:ext cx="2016833" cy="2283665"/>
            </a:xfrm>
            <a:custGeom>
              <a:avLst/>
              <a:gdLst>
                <a:gd name="T0" fmla="*/ 53 w 435"/>
                <a:gd name="T1" fmla="*/ 486 h 492"/>
                <a:gd name="T2" fmla="*/ 18 w 435"/>
                <a:gd name="T3" fmla="*/ 486 h 492"/>
                <a:gd name="T4" fmla="*/ 0 w 435"/>
                <a:gd name="T5" fmla="*/ 456 h 492"/>
                <a:gd name="T6" fmla="*/ 0 w 435"/>
                <a:gd name="T7" fmla="*/ 36 h 492"/>
                <a:gd name="T8" fmla="*/ 18 w 435"/>
                <a:gd name="T9" fmla="*/ 6 h 492"/>
                <a:gd name="T10" fmla="*/ 53 w 435"/>
                <a:gd name="T11" fmla="*/ 6 h 492"/>
                <a:gd name="T12" fmla="*/ 418 w 435"/>
                <a:gd name="T13" fmla="*/ 216 h 492"/>
                <a:gd name="T14" fmla="*/ 435 w 435"/>
                <a:gd name="T15" fmla="*/ 246 h 492"/>
                <a:gd name="T16" fmla="*/ 418 w 435"/>
                <a:gd name="T17" fmla="*/ 276 h 492"/>
                <a:gd name="T18" fmla="*/ 53 w 435"/>
                <a:gd name="T19" fmla="*/ 486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5" h="492">
                  <a:moveTo>
                    <a:pt x="53" y="486"/>
                  </a:moveTo>
                  <a:cubicBezTo>
                    <a:pt x="42" y="492"/>
                    <a:pt x="29" y="492"/>
                    <a:pt x="18" y="486"/>
                  </a:cubicBezTo>
                  <a:cubicBezTo>
                    <a:pt x="7" y="480"/>
                    <a:pt x="0" y="468"/>
                    <a:pt x="0" y="456"/>
                  </a:cubicBezTo>
                  <a:cubicBezTo>
                    <a:pt x="0" y="36"/>
                    <a:pt x="0" y="36"/>
                    <a:pt x="0" y="36"/>
                  </a:cubicBezTo>
                  <a:cubicBezTo>
                    <a:pt x="0" y="24"/>
                    <a:pt x="7" y="12"/>
                    <a:pt x="18" y="6"/>
                  </a:cubicBezTo>
                  <a:cubicBezTo>
                    <a:pt x="29" y="0"/>
                    <a:pt x="42" y="0"/>
                    <a:pt x="53" y="6"/>
                  </a:cubicBezTo>
                  <a:cubicBezTo>
                    <a:pt x="418" y="216"/>
                    <a:pt x="418" y="216"/>
                    <a:pt x="418" y="216"/>
                  </a:cubicBezTo>
                  <a:cubicBezTo>
                    <a:pt x="429" y="222"/>
                    <a:pt x="435" y="233"/>
                    <a:pt x="435" y="246"/>
                  </a:cubicBezTo>
                  <a:cubicBezTo>
                    <a:pt x="435" y="258"/>
                    <a:pt x="429" y="270"/>
                    <a:pt x="418" y="276"/>
                  </a:cubicBezTo>
                  <a:cubicBezTo>
                    <a:pt x="53" y="486"/>
                    <a:pt x="53" y="486"/>
                    <a:pt x="53" y="486"/>
                  </a:cubicBezTo>
                </a:path>
              </a:pathLst>
            </a:custGeom>
            <a:solidFill>
              <a:srgbClr val="37415C"/>
            </a:solidFill>
            <a:ln>
              <a:noFill/>
            </a:ln>
          </p:spPr>
          <p:txBody>
            <a:bodyPr vert="horz" wrap="square" lIns="91440" tIns="45720" rIns="91440" bIns="45720" numCol="1" anchor="t" anchorCtr="0" compatLnSpc="1"/>
            <a:lstStyle/>
            <a:p>
              <a:endParaRPr lang="zh-CN" altLang="en-US" dirty="0">
                <a:ea typeface="字魂59号-创粗黑" panose="00000500000000000000" pitchFamily="2" charset="-122"/>
              </a:endParaRPr>
            </a:p>
          </p:txBody>
        </p:sp>
      </p:grpSp>
      <p:sp>
        <p:nvSpPr>
          <p:cNvPr id="11" name="TextBox 22"/>
          <p:cNvSpPr txBox="1"/>
          <p:nvPr/>
        </p:nvSpPr>
        <p:spPr>
          <a:xfrm>
            <a:off x="4211960" y="1862460"/>
            <a:ext cx="3456384" cy="1042128"/>
          </a:xfrm>
          <a:prstGeom prst="rect">
            <a:avLst/>
          </a:prstGeom>
          <a:noFill/>
        </p:spPr>
        <p:txBody>
          <a:bodyPr wrap="none" lIns="0" tIns="0" rIns="0" bIns="0" anchor="ctr" anchorCtr="0">
            <a:normAutofit/>
          </a:bodyPr>
          <a:lstStyle/>
          <a:p>
            <a:r>
              <a:rPr lang="zh-CN" altLang="en-US" sz="4000" b="1" dirty="0" smtClean="0">
                <a:solidFill>
                  <a:schemeClr val="accent1"/>
                </a:solidFill>
                <a:latin typeface="微软雅黑" panose="020B0503020204020204" pitchFamily="34" charset="-122"/>
                <a:ea typeface="微软雅黑" panose="020B0503020204020204" pitchFamily="34" charset="-122"/>
                <a:cs typeface="+mn-ea"/>
                <a:sym typeface="+mn-lt"/>
              </a:rPr>
              <a:t>申报注意事项</a:t>
            </a:r>
            <a:endParaRPr lang="zh-CN" altLang="en-US" sz="4000" b="1" dirty="0">
              <a:solidFill>
                <a:schemeClr val="accent1"/>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p14:dur="0" advClick="0" advTm="3000"/>
    </mc:Choice>
    <mc:Fallback>
      <p:transition advClick="0" advTm="300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TextBox 22"/>
          <p:cNvSpPr txBox="1"/>
          <p:nvPr/>
        </p:nvSpPr>
        <p:spPr>
          <a:xfrm>
            <a:off x="4211960" y="1862460"/>
            <a:ext cx="3456384" cy="1042128"/>
          </a:xfrm>
          <a:prstGeom prst="rect">
            <a:avLst/>
          </a:prstGeom>
          <a:noFill/>
        </p:spPr>
        <p:txBody>
          <a:bodyPr wrap="none" lIns="0" tIns="0" rIns="0" bIns="0" anchor="ctr" anchorCtr="0">
            <a:normAutofit/>
          </a:bodyPr>
          <a:lstStyle/>
          <a:p>
            <a:r>
              <a:rPr lang="zh-CN" altLang="en-US" sz="4000" b="1" dirty="0">
                <a:solidFill>
                  <a:schemeClr val="accent1"/>
                </a:solidFill>
                <a:latin typeface="微软雅黑" panose="020B0503020204020204" pitchFamily="34" charset="-122"/>
                <a:ea typeface="微软雅黑" panose="020B0503020204020204" pitchFamily="34" charset="-122"/>
                <a:cs typeface="+mn-ea"/>
                <a:sym typeface="+mn-lt"/>
              </a:rPr>
              <a:t>专利申请介绍</a:t>
            </a:r>
            <a:endParaRPr lang="zh-CN" altLang="en-US" sz="4000" b="1" dirty="0">
              <a:solidFill>
                <a:schemeClr val="accent1"/>
              </a:solidFill>
              <a:latin typeface="微软雅黑" panose="020B0503020204020204" pitchFamily="34" charset="-122"/>
              <a:ea typeface="微软雅黑" panose="020B0503020204020204" pitchFamily="34" charset="-122"/>
              <a:cs typeface="+mn-ea"/>
              <a:sym typeface="+mn-lt"/>
            </a:endParaRPr>
          </a:p>
        </p:txBody>
      </p:sp>
      <p:sp>
        <p:nvSpPr>
          <p:cNvPr id="7" name="Freeform 5"/>
          <p:cNvSpPr/>
          <p:nvPr/>
        </p:nvSpPr>
        <p:spPr bwMode="auto">
          <a:xfrm>
            <a:off x="2123731" y="1491630"/>
            <a:ext cx="1659047" cy="1878542"/>
          </a:xfrm>
          <a:custGeom>
            <a:avLst/>
            <a:gdLst>
              <a:gd name="T0" fmla="*/ 53 w 435"/>
              <a:gd name="T1" fmla="*/ 486 h 492"/>
              <a:gd name="T2" fmla="*/ 18 w 435"/>
              <a:gd name="T3" fmla="*/ 486 h 492"/>
              <a:gd name="T4" fmla="*/ 0 w 435"/>
              <a:gd name="T5" fmla="*/ 456 h 492"/>
              <a:gd name="T6" fmla="*/ 0 w 435"/>
              <a:gd name="T7" fmla="*/ 36 h 492"/>
              <a:gd name="T8" fmla="*/ 18 w 435"/>
              <a:gd name="T9" fmla="*/ 6 h 492"/>
              <a:gd name="T10" fmla="*/ 53 w 435"/>
              <a:gd name="T11" fmla="*/ 6 h 492"/>
              <a:gd name="T12" fmla="*/ 418 w 435"/>
              <a:gd name="T13" fmla="*/ 216 h 492"/>
              <a:gd name="T14" fmla="*/ 435 w 435"/>
              <a:gd name="T15" fmla="*/ 246 h 492"/>
              <a:gd name="T16" fmla="*/ 418 w 435"/>
              <a:gd name="T17" fmla="*/ 276 h 492"/>
              <a:gd name="T18" fmla="*/ 53 w 435"/>
              <a:gd name="T19" fmla="*/ 486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5" h="492">
                <a:moveTo>
                  <a:pt x="53" y="486"/>
                </a:moveTo>
                <a:cubicBezTo>
                  <a:pt x="42" y="492"/>
                  <a:pt x="29" y="492"/>
                  <a:pt x="18" y="486"/>
                </a:cubicBezTo>
                <a:cubicBezTo>
                  <a:pt x="7" y="480"/>
                  <a:pt x="0" y="468"/>
                  <a:pt x="0" y="456"/>
                </a:cubicBezTo>
                <a:cubicBezTo>
                  <a:pt x="0" y="36"/>
                  <a:pt x="0" y="36"/>
                  <a:pt x="0" y="36"/>
                </a:cubicBezTo>
                <a:cubicBezTo>
                  <a:pt x="0" y="24"/>
                  <a:pt x="7" y="12"/>
                  <a:pt x="18" y="6"/>
                </a:cubicBezTo>
                <a:cubicBezTo>
                  <a:pt x="29" y="0"/>
                  <a:pt x="42" y="0"/>
                  <a:pt x="53" y="6"/>
                </a:cubicBezTo>
                <a:cubicBezTo>
                  <a:pt x="418" y="216"/>
                  <a:pt x="418" y="216"/>
                  <a:pt x="418" y="216"/>
                </a:cubicBezTo>
                <a:cubicBezTo>
                  <a:pt x="429" y="222"/>
                  <a:pt x="435" y="233"/>
                  <a:pt x="435" y="246"/>
                </a:cubicBezTo>
                <a:cubicBezTo>
                  <a:pt x="435" y="258"/>
                  <a:pt x="429" y="270"/>
                  <a:pt x="418" y="276"/>
                </a:cubicBezTo>
                <a:cubicBezTo>
                  <a:pt x="53" y="486"/>
                  <a:pt x="53" y="486"/>
                  <a:pt x="53" y="486"/>
                </a:cubicBezTo>
              </a:path>
            </a:pathLst>
          </a:custGeom>
          <a:solidFill>
            <a:srgbClr val="0070C0"/>
          </a:solidFill>
          <a:ln>
            <a:noFill/>
          </a:ln>
        </p:spPr>
        <p:txBody>
          <a:bodyPr vert="horz" wrap="square" lIns="91440" tIns="45720" rIns="91440" bIns="45720" numCol="1" anchor="t" anchorCtr="0" compatLnSpc="1"/>
          <a:lstStyle/>
          <a:p>
            <a:endParaRPr lang="zh-CN" altLang="en-US" sz="2000" dirty="0">
              <a:ea typeface="字魂59号-创粗黑" panose="00000500000000000000" pitchFamily="2" charset="-122"/>
            </a:endParaRPr>
          </a:p>
        </p:txBody>
      </p:sp>
      <p:sp>
        <p:nvSpPr>
          <p:cNvPr id="2" name="文本框 1"/>
          <p:cNvSpPr txBox="1"/>
          <p:nvPr/>
        </p:nvSpPr>
        <p:spPr>
          <a:xfrm>
            <a:off x="1979712" y="1646071"/>
            <a:ext cx="1811020" cy="1568450"/>
          </a:xfrm>
          <a:prstGeom prst="rect">
            <a:avLst/>
          </a:prstGeom>
          <a:noFill/>
        </p:spPr>
        <p:txBody>
          <a:bodyPr wrap="none" rtlCol="0">
            <a:spAutoFit/>
          </a:bodyPr>
          <a:lstStyle/>
          <a:p>
            <a:r>
              <a:rPr lang="en-US" altLang="zh-CN" sz="9600" b="1" dirty="0">
                <a:solidFill>
                  <a:schemeClr val="bg1"/>
                </a:solidFill>
                <a:latin typeface="Arial Black" panose="020B0A04020102020204" pitchFamily="34" charset="0"/>
                <a:ea typeface="Adobe Gothic Std B" panose="020B0800000000000000" pitchFamily="34" charset="-128"/>
              </a:rPr>
              <a:t>01</a:t>
            </a:r>
            <a:endParaRPr lang="zh-CN" altLang="en-US" sz="9600" b="1" dirty="0">
              <a:solidFill>
                <a:schemeClr val="bg1"/>
              </a:solidFill>
              <a:latin typeface="Arial Black" panose="020B0A04020102020204" pitchFamily="34" charset="0"/>
              <a:ea typeface="字魂59号-创粗黑" panose="00000500000000000000" pitchFamily="2" charset="-122"/>
            </a:endParaRPr>
          </a:p>
        </p:txBody>
      </p:sp>
      <p:grpSp>
        <p:nvGrpSpPr>
          <p:cNvPr id="16" name="组合 15"/>
          <p:cNvGrpSpPr/>
          <p:nvPr/>
        </p:nvGrpSpPr>
        <p:grpSpPr>
          <a:xfrm>
            <a:off x="-835272" y="-1276237"/>
            <a:ext cx="5146472" cy="3894995"/>
            <a:chOff x="-246943" y="1951005"/>
            <a:chExt cx="5016909" cy="3796938"/>
          </a:xfrm>
        </p:grpSpPr>
        <p:sp>
          <p:nvSpPr>
            <p:cNvPr id="17" name="Freeform 6"/>
            <p:cNvSpPr/>
            <p:nvPr/>
          </p:nvSpPr>
          <p:spPr bwMode="auto">
            <a:xfrm>
              <a:off x="2734145" y="1951005"/>
              <a:ext cx="2035821" cy="2308202"/>
            </a:xfrm>
            <a:custGeom>
              <a:avLst/>
              <a:gdLst>
                <a:gd name="T0" fmla="*/ 72 w 595"/>
                <a:gd name="T1" fmla="*/ 665 h 674"/>
                <a:gd name="T2" fmla="*/ 24 w 595"/>
                <a:gd name="T3" fmla="*/ 665 h 674"/>
                <a:gd name="T4" fmla="*/ 0 w 595"/>
                <a:gd name="T5" fmla="*/ 624 h 674"/>
                <a:gd name="T6" fmla="*/ 0 w 595"/>
                <a:gd name="T7" fmla="*/ 50 h 674"/>
                <a:gd name="T8" fmla="*/ 24 w 595"/>
                <a:gd name="T9" fmla="*/ 9 h 674"/>
                <a:gd name="T10" fmla="*/ 72 w 595"/>
                <a:gd name="T11" fmla="*/ 9 h 674"/>
                <a:gd name="T12" fmla="*/ 571 w 595"/>
                <a:gd name="T13" fmla="*/ 296 h 674"/>
                <a:gd name="T14" fmla="*/ 595 w 595"/>
                <a:gd name="T15" fmla="*/ 337 h 674"/>
                <a:gd name="T16" fmla="*/ 571 w 595"/>
                <a:gd name="T17" fmla="*/ 378 h 674"/>
                <a:gd name="T18" fmla="*/ 72 w 595"/>
                <a:gd name="T19" fmla="*/ 665 h 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5" h="674">
                  <a:moveTo>
                    <a:pt x="72" y="665"/>
                  </a:moveTo>
                  <a:cubicBezTo>
                    <a:pt x="57" y="674"/>
                    <a:pt x="39" y="674"/>
                    <a:pt x="24" y="665"/>
                  </a:cubicBezTo>
                  <a:cubicBezTo>
                    <a:pt x="9" y="657"/>
                    <a:pt x="0" y="641"/>
                    <a:pt x="0" y="624"/>
                  </a:cubicBezTo>
                  <a:cubicBezTo>
                    <a:pt x="0" y="50"/>
                    <a:pt x="0" y="50"/>
                    <a:pt x="0" y="50"/>
                  </a:cubicBezTo>
                  <a:cubicBezTo>
                    <a:pt x="0" y="33"/>
                    <a:pt x="9" y="17"/>
                    <a:pt x="24" y="9"/>
                  </a:cubicBezTo>
                  <a:cubicBezTo>
                    <a:pt x="39" y="0"/>
                    <a:pt x="57" y="0"/>
                    <a:pt x="72" y="9"/>
                  </a:cubicBezTo>
                  <a:cubicBezTo>
                    <a:pt x="571" y="296"/>
                    <a:pt x="571" y="296"/>
                    <a:pt x="571" y="296"/>
                  </a:cubicBezTo>
                  <a:cubicBezTo>
                    <a:pt x="586" y="304"/>
                    <a:pt x="595" y="320"/>
                    <a:pt x="595" y="337"/>
                  </a:cubicBezTo>
                  <a:cubicBezTo>
                    <a:pt x="595" y="354"/>
                    <a:pt x="586" y="370"/>
                    <a:pt x="571" y="378"/>
                  </a:cubicBezTo>
                  <a:cubicBezTo>
                    <a:pt x="72" y="665"/>
                    <a:pt x="72" y="665"/>
                    <a:pt x="72" y="665"/>
                  </a:cubicBezTo>
                </a:path>
              </a:pathLst>
            </a:custGeom>
            <a:solidFill>
              <a:srgbClr val="37415C"/>
            </a:solidFill>
            <a:ln>
              <a:noFill/>
            </a:ln>
          </p:spPr>
          <p:txBody>
            <a:bodyPr vert="horz" wrap="square" lIns="91440" tIns="45720" rIns="91440" bIns="45720" numCol="1" anchor="t" anchorCtr="0" compatLnSpc="1"/>
            <a:lstStyle/>
            <a:p>
              <a:endParaRPr lang="zh-CN" altLang="en-US" dirty="0">
                <a:ea typeface="字魂59号-创粗黑" panose="00000500000000000000" pitchFamily="2" charset="-122"/>
              </a:endParaRPr>
            </a:p>
          </p:txBody>
        </p:sp>
        <p:sp>
          <p:nvSpPr>
            <p:cNvPr id="18" name="Freeform 5"/>
            <p:cNvSpPr/>
            <p:nvPr/>
          </p:nvSpPr>
          <p:spPr bwMode="auto">
            <a:xfrm flipH="1">
              <a:off x="533884" y="1972934"/>
              <a:ext cx="2016833" cy="2283665"/>
            </a:xfrm>
            <a:custGeom>
              <a:avLst/>
              <a:gdLst>
                <a:gd name="T0" fmla="*/ 53 w 435"/>
                <a:gd name="T1" fmla="*/ 486 h 492"/>
                <a:gd name="T2" fmla="*/ 18 w 435"/>
                <a:gd name="T3" fmla="*/ 486 h 492"/>
                <a:gd name="T4" fmla="*/ 0 w 435"/>
                <a:gd name="T5" fmla="*/ 456 h 492"/>
                <a:gd name="T6" fmla="*/ 0 w 435"/>
                <a:gd name="T7" fmla="*/ 36 h 492"/>
                <a:gd name="T8" fmla="*/ 18 w 435"/>
                <a:gd name="T9" fmla="*/ 6 h 492"/>
                <a:gd name="T10" fmla="*/ 53 w 435"/>
                <a:gd name="T11" fmla="*/ 6 h 492"/>
                <a:gd name="T12" fmla="*/ 418 w 435"/>
                <a:gd name="T13" fmla="*/ 216 h 492"/>
                <a:gd name="T14" fmla="*/ 435 w 435"/>
                <a:gd name="T15" fmla="*/ 246 h 492"/>
                <a:gd name="T16" fmla="*/ 418 w 435"/>
                <a:gd name="T17" fmla="*/ 276 h 492"/>
                <a:gd name="T18" fmla="*/ 53 w 435"/>
                <a:gd name="T19" fmla="*/ 486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5" h="492">
                  <a:moveTo>
                    <a:pt x="53" y="486"/>
                  </a:moveTo>
                  <a:cubicBezTo>
                    <a:pt x="42" y="492"/>
                    <a:pt x="29" y="492"/>
                    <a:pt x="18" y="486"/>
                  </a:cubicBezTo>
                  <a:cubicBezTo>
                    <a:pt x="7" y="480"/>
                    <a:pt x="0" y="468"/>
                    <a:pt x="0" y="456"/>
                  </a:cubicBezTo>
                  <a:cubicBezTo>
                    <a:pt x="0" y="36"/>
                    <a:pt x="0" y="36"/>
                    <a:pt x="0" y="36"/>
                  </a:cubicBezTo>
                  <a:cubicBezTo>
                    <a:pt x="0" y="24"/>
                    <a:pt x="7" y="12"/>
                    <a:pt x="18" y="6"/>
                  </a:cubicBezTo>
                  <a:cubicBezTo>
                    <a:pt x="29" y="0"/>
                    <a:pt x="42" y="0"/>
                    <a:pt x="53" y="6"/>
                  </a:cubicBezTo>
                  <a:cubicBezTo>
                    <a:pt x="418" y="216"/>
                    <a:pt x="418" y="216"/>
                    <a:pt x="418" y="216"/>
                  </a:cubicBezTo>
                  <a:cubicBezTo>
                    <a:pt x="429" y="222"/>
                    <a:pt x="435" y="233"/>
                    <a:pt x="435" y="246"/>
                  </a:cubicBezTo>
                  <a:cubicBezTo>
                    <a:pt x="435" y="258"/>
                    <a:pt x="429" y="270"/>
                    <a:pt x="418" y="276"/>
                  </a:cubicBezTo>
                  <a:cubicBezTo>
                    <a:pt x="53" y="486"/>
                    <a:pt x="53" y="486"/>
                    <a:pt x="53" y="486"/>
                  </a:cubicBezTo>
                </a:path>
              </a:pathLst>
            </a:custGeom>
            <a:solidFill>
              <a:srgbClr val="0070C0"/>
            </a:solidFill>
            <a:ln>
              <a:noFill/>
            </a:ln>
          </p:spPr>
          <p:txBody>
            <a:bodyPr vert="horz" wrap="square" lIns="91440" tIns="45720" rIns="91440" bIns="45720" numCol="1" anchor="t" anchorCtr="0" compatLnSpc="1"/>
            <a:lstStyle/>
            <a:p>
              <a:endParaRPr lang="zh-CN" altLang="en-US" dirty="0">
                <a:ea typeface="字魂59号-创粗黑" panose="00000500000000000000" pitchFamily="2" charset="-122"/>
              </a:endParaRPr>
            </a:p>
          </p:txBody>
        </p:sp>
        <p:sp>
          <p:nvSpPr>
            <p:cNvPr id="19" name="Freeform 5"/>
            <p:cNvSpPr/>
            <p:nvPr/>
          </p:nvSpPr>
          <p:spPr bwMode="auto">
            <a:xfrm rot="18004375" flipH="1">
              <a:off x="-113527" y="3597694"/>
              <a:ext cx="2016833" cy="2283665"/>
            </a:xfrm>
            <a:custGeom>
              <a:avLst/>
              <a:gdLst>
                <a:gd name="T0" fmla="*/ 53 w 435"/>
                <a:gd name="T1" fmla="*/ 486 h 492"/>
                <a:gd name="T2" fmla="*/ 18 w 435"/>
                <a:gd name="T3" fmla="*/ 486 h 492"/>
                <a:gd name="T4" fmla="*/ 0 w 435"/>
                <a:gd name="T5" fmla="*/ 456 h 492"/>
                <a:gd name="T6" fmla="*/ 0 w 435"/>
                <a:gd name="T7" fmla="*/ 36 h 492"/>
                <a:gd name="T8" fmla="*/ 18 w 435"/>
                <a:gd name="T9" fmla="*/ 6 h 492"/>
                <a:gd name="T10" fmla="*/ 53 w 435"/>
                <a:gd name="T11" fmla="*/ 6 h 492"/>
                <a:gd name="T12" fmla="*/ 418 w 435"/>
                <a:gd name="T13" fmla="*/ 216 h 492"/>
                <a:gd name="T14" fmla="*/ 435 w 435"/>
                <a:gd name="T15" fmla="*/ 246 h 492"/>
                <a:gd name="T16" fmla="*/ 418 w 435"/>
                <a:gd name="T17" fmla="*/ 276 h 492"/>
                <a:gd name="T18" fmla="*/ 53 w 435"/>
                <a:gd name="T19" fmla="*/ 486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5" h="492">
                  <a:moveTo>
                    <a:pt x="53" y="486"/>
                  </a:moveTo>
                  <a:cubicBezTo>
                    <a:pt x="42" y="492"/>
                    <a:pt x="29" y="492"/>
                    <a:pt x="18" y="486"/>
                  </a:cubicBezTo>
                  <a:cubicBezTo>
                    <a:pt x="7" y="480"/>
                    <a:pt x="0" y="468"/>
                    <a:pt x="0" y="456"/>
                  </a:cubicBezTo>
                  <a:cubicBezTo>
                    <a:pt x="0" y="36"/>
                    <a:pt x="0" y="36"/>
                    <a:pt x="0" y="36"/>
                  </a:cubicBezTo>
                  <a:cubicBezTo>
                    <a:pt x="0" y="24"/>
                    <a:pt x="7" y="12"/>
                    <a:pt x="18" y="6"/>
                  </a:cubicBezTo>
                  <a:cubicBezTo>
                    <a:pt x="29" y="0"/>
                    <a:pt x="42" y="0"/>
                    <a:pt x="53" y="6"/>
                  </a:cubicBezTo>
                  <a:cubicBezTo>
                    <a:pt x="418" y="216"/>
                    <a:pt x="418" y="216"/>
                    <a:pt x="418" y="216"/>
                  </a:cubicBezTo>
                  <a:cubicBezTo>
                    <a:pt x="429" y="222"/>
                    <a:pt x="435" y="233"/>
                    <a:pt x="435" y="246"/>
                  </a:cubicBezTo>
                  <a:cubicBezTo>
                    <a:pt x="435" y="258"/>
                    <a:pt x="429" y="270"/>
                    <a:pt x="418" y="276"/>
                  </a:cubicBezTo>
                  <a:cubicBezTo>
                    <a:pt x="53" y="486"/>
                    <a:pt x="53" y="486"/>
                    <a:pt x="53" y="486"/>
                  </a:cubicBezTo>
                </a:path>
              </a:pathLst>
            </a:custGeom>
            <a:solidFill>
              <a:srgbClr val="37415C"/>
            </a:solidFill>
            <a:ln>
              <a:noFill/>
            </a:ln>
          </p:spPr>
          <p:txBody>
            <a:bodyPr vert="horz" wrap="square" lIns="91440" tIns="45720" rIns="91440" bIns="45720" numCol="1" anchor="t" anchorCtr="0" compatLnSpc="1"/>
            <a:lstStyle/>
            <a:p>
              <a:endParaRPr lang="zh-CN" altLang="en-US" dirty="0">
                <a:ea typeface="字魂59号-创粗黑" panose="00000500000000000000" pitchFamily="2" charset="-122"/>
              </a:endParaRPr>
            </a:p>
          </p:txBody>
        </p:sp>
      </p:grpSp>
      <p:sp>
        <p:nvSpPr>
          <p:cNvPr id="11" name="文本框 10"/>
          <p:cNvSpPr txBox="1"/>
          <p:nvPr/>
        </p:nvSpPr>
        <p:spPr>
          <a:xfrm>
            <a:off x="4792345" y="2904490"/>
            <a:ext cx="2647950" cy="1383665"/>
          </a:xfrm>
          <a:prstGeom prst="rect">
            <a:avLst/>
          </a:prstGeom>
          <a:noFill/>
        </p:spPr>
        <p:txBody>
          <a:bodyPr wrap="square" rtlCol="0">
            <a:spAutoFit/>
          </a:bodyPr>
          <a:lstStyle/>
          <a:p>
            <a:pPr marL="285750" indent="-285750">
              <a:lnSpc>
                <a:spcPct val="200000"/>
              </a:lnSpc>
              <a:buFont typeface="Wingdings" panose="05000000000000000000" charset="0"/>
              <a:buChar char="u"/>
            </a:pP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专利的概念</a:t>
            </a:r>
            <a:endPar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85750" indent="-285750" algn="l">
              <a:lnSpc>
                <a:spcPct val="200000"/>
              </a:lnSpc>
              <a:buClrTx/>
              <a:buSzTx/>
              <a:buFont typeface="Wingdings" panose="05000000000000000000" charset="0"/>
              <a:buChar char="u"/>
            </a:pP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专利申请流程</a:t>
            </a:r>
            <a:endPar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85750" indent="-285750" algn="l">
              <a:lnSpc>
                <a:spcPct val="200000"/>
              </a:lnSpc>
              <a:buClrTx/>
              <a:buSzTx/>
              <a:buFont typeface="Wingdings" panose="05000000000000000000" charset="0"/>
              <a:buChar char="u"/>
            </a:pP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rPr>
              <a:t>专利申请的三大常见问题</a:t>
            </a:r>
            <a:endParaRPr lang="zh-CN" altLang="en-US" sz="1400" dirty="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0" advClick="0" advTm="3000"/>
    </mc:Choice>
    <mc:Fallback>
      <p:transition advClick="0" advTm="3000"/>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组合 26"/>
          <p:cNvGrpSpPr>
            <a:grpSpLocks noChangeAspect="1"/>
          </p:cNvGrpSpPr>
          <p:nvPr/>
        </p:nvGrpSpPr>
        <p:grpSpPr>
          <a:xfrm>
            <a:off x="1319433" y="1045352"/>
            <a:ext cx="2874183" cy="2603494"/>
            <a:chOff x="1983909" y="2663640"/>
            <a:chExt cx="1657350" cy="1668463"/>
          </a:xfrm>
          <a:solidFill>
            <a:schemeClr val="accent1"/>
          </a:solidFill>
        </p:grpSpPr>
        <p:sp>
          <p:nvSpPr>
            <p:cNvPr id="43" name="任意多边形: 形状 42"/>
            <p:cNvSpPr/>
            <p:nvPr/>
          </p:nvSpPr>
          <p:spPr bwMode="auto">
            <a:xfrm>
              <a:off x="1983909" y="3062103"/>
              <a:ext cx="1216025" cy="1270000"/>
            </a:xfrm>
            <a:custGeom>
              <a:avLst/>
              <a:gdLst>
                <a:gd name="T0" fmla="*/ 71 w 540"/>
                <a:gd name="T1" fmla="*/ 536 h 564"/>
                <a:gd name="T2" fmla="*/ 24 w 540"/>
                <a:gd name="T3" fmla="*/ 488 h 564"/>
                <a:gd name="T4" fmla="*/ 24 w 540"/>
                <a:gd name="T5" fmla="*/ 0 h 564"/>
                <a:gd name="T6" fmla="*/ 0 w 540"/>
                <a:gd name="T7" fmla="*/ 0 h 564"/>
                <a:gd name="T8" fmla="*/ 0 w 540"/>
                <a:gd name="T9" fmla="*/ 489 h 564"/>
                <a:gd name="T10" fmla="*/ 72 w 540"/>
                <a:gd name="T11" fmla="*/ 564 h 564"/>
                <a:gd name="T12" fmla="*/ 540 w 540"/>
                <a:gd name="T13" fmla="*/ 564 h 564"/>
                <a:gd name="T14" fmla="*/ 540 w 540"/>
                <a:gd name="T15" fmla="*/ 536 h 564"/>
                <a:gd name="T16" fmla="*/ 71 w 540"/>
                <a:gd name="T17" fmla="*/ 536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0" h="564">
                  <a:moveTo>
                    <a:pt x="71" y="536"/>
                  </a:moveTo>
                  <a:cubicBezTo>
                    <a:pt x="44" y="536"/>
                    <a:pt x="24" y="515"/>
                    <a:pt x="24" y="488"/>
                  </a:cubicBezTo>
                  <a:cubicBezTo>
                    <a:pt x="24" y="0"/>
                    <a:pt x="24" y="0"/>
                    <a:pt x="24" y="0"/>
                  </a:cubicBezTo>
                  <a:cubicBezTo>
                    <a:pt x="0" y="0"/>
                    <a:pt x="0" y="0"/>
                    <a:pt x="0" y="0"/>
                  </a:cubicBezTo>
                  <a:cubicBezTo>
                    <a:pt x="0" y="489"/>
                    <a:pt x="0" y="489"/>
                    <a:pt x="0" y="489"/>
                  </a:cubicBezTo>
                  <a:cubicBezTo>
                    <a:pt x="0" y="529"/>
                    <a:pt x="32" y="564"/>
                    <a:pt x="72" y="564"/>
                  </a:cubicBezTo>
                  <a:cubicBezTo>
                    <a:pt x="540" y="564"/>
                    <a:pt x="540" y="564"/>
                    <a:pt x="540" y="564"/>
                  </a:cubicBezTo>
                  <a:cubicBezTo>
                    <a:pt x="540" y="536"/>
                    <a:pt x="540" y="536"/>
                    <a:pt x="540" y="536"/>
                  </a:cubicBezTo>
                  <a:lnTo>
                    <a:pt x="71" y="5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字魂59号-创粗黑" panose="00000500000000000000" pitchFamily="2" charset="-122"/>
                <a:cs typeface="+mn-ea"/>
                <a:sym typeface="+mn-lt"/>
              </a:endParaRPr>
            </a:p>
          </p:txBody>
        </p:sp>
        <p:sp>
          <p:nvSpPr>
            <p:cNvPr id="44" name="任意多边形: 形状 43"/>
            <p:cNvSpPr/>
            <p:nvPr/>
          </p:nvSpPr>
          <p:spPr bwMode="auto">
            <a:xfrm>
              <a:off x="2433171" y="2674753"/>
              <a:ext cx="1208088" cy="1243013"/>
            </a:xfrm>
            <a:custGeom>
              <a:avLst/>
              <a:gdLst>
                <a:gd name="T0" fmla="*/ 461 w 536"/>
                <a:gd name="T1" fmla="*/ 24 h 552"/>
                <a:gd name="T2" fmla="*/ 508 w 536"/>
                <a:gd name="T3" fmla="*/ 70 h 552"/>
                <a:gd name="T4" fmla="*/ 508 w 536"/>
                <a:gd name="T5" fmla="*/ 552 h 552"/>
                <a:gd name="T6" fmla="*/ 536 w 536"/>
                <a:gd name="T7" fmla="*/ 552 h 552"/>
                <a:gd name="T8" fmla="*/ 536 w 536"/>
                <a:gd name="T9" fmla="*/ 72 h 552"/>
                <a:gd name="T10" fmla="*/ 462 w 536"/>
                <a:gd name="T11" fmla="*/ 0 h 552"/>
                <a:gd name="T12" fmla="*/ 0 w 536"/>
                <a:gd name="T13" fmla="*/ 0 h 552"/>
                <a:gd name="T14" fmla="*/ 0 w 536"/>
                <a:gd name="T15" fmla="*/ 24 h 552"/>
                <a:gd name="T16" fmla="*/ 461 w 536"/>
                <a:gd name="T17" fmla="*/ 24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6" h="552">
                  <a:moveTo>
                    <a:pt x="461" y="24"/>
                  </a:moveTo>
                  <a:cubicBezTo>
                    <a:pt x="488" y="24"/>
                    <a:pt x="508" y="44"/>
                    <a:pt x="508" y="70"/>
                  </a:cubicBezTo>
                  <a:cubicBezTo>
                    <a:pt x="508" y="552"/>
                    <a:pt x="508" y="552"/>
                    <a:pt x="508" y="552"/>
                  </a:cubicBezTo>
                  <a:cubicBezTo>
                    <a:pt x="536" y="552"/>
                    <a:pt x="536" y="552"/>
                    <a:pt x="536" y="552"/>
                  </a:cubicBezTo>
                  <a:cubicBezTo>
                    <a:pt x="536" y="72"/>
                    <a:pt x="536" y="72"/>
                    <a:pt x="536" y="72"/>
                  </a:cubicBezTo>
                  <a:cubicBezTo>
                    <a:pt x="536" y="32"/>
                    <a:pt x="502" y="0"/>
                    <a:pt x="462" y="0"/>
                  </a:cubicBezTo>
                  <a:cubicBezTo>
                    <a:pt x="0" y="0"/>
                    <a:pt x="0" y="0"/>
                    <a:pt x="0" y="0"/>
                  </a:cubicBezTo>
                  <a:cubicBezTo>
                    <a:pt x="0" y="24"/>
                    <a:pt x="0" y="24"/>
                    <a:pt x="0" y="24"/>
                  </a:cubicBezTo>
                  <a:lnTo>
                    <a:pt x="461"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字魂59号-创粗黑" panose="00000500000000000000" pitchFamily="2" charset="-122"/>
                <a:cs typeface="+mn-ea"/>
                <a:sym typeface="+mn-lt"/>
              </a:endParaRPr>
            </a:p>
          </p:txBody>
        </p:sp>
        <p:sp>
          <p:nvSpPr>
            <p:cNvPr id="45" name="任意多边形: 形状 44"/>
            <p:cNvSpPr/>
            <p:nvPr/>
          </p:nvSpPr>
          <p:spPr bwMode="auto">
            <a:xfrm>
              <a:off x="3277721" y="4006665"/>
              <a:ext cx="358775" cy="315913"/>
            </a:xfrm>
            <a:custGeom>
              <a:avLst/>
              <a:gdLst>
                <a:gd name="T0" fmla="*/ 43 w 159"/>
                <a:gd name="T1" fmla="*/ 69 h 140"/>
                <a:gd name="T2" fmla="*/ 34 w 159"/>
                <a:gd name="T3" fmla="*/ 61 h 140"/>
                <a:gd name="T4" fmla="*/ 24 w 159"/>
                <a:gd name="T5" fmla="*/ 61 h 140"/>
                <a:gd name="T6" fmla="*/ 7 w 159"/>
                <a:gd name="T7" fmla="*/ 52 h 140"/>
                <a:gd name="T8" fmla="*/ 0 w 159"/>
                <a:gd name="T9" fmla="*/ 32 h 140"/>
                <a:gd name="T10" fmla="*/ 10 w 159"/>
                <a:gd name="T11" fmla="*/ 9 h 140"/>
                <a:gd name="T12" fmla="*/ 34 w 159"/>
                <a:gd name="T13" fmla="*/ 0 h 140"/>
                <a:gd name="T14" fmla="*/ 61 w 159"/>
                <a:gd name="T15" fmla="*/ 13 h 140"/>
                <a:gd name="T16" fmla="*/ 72 w 159"/>
                <a:gd name="T17" fmla="*/ 47 h 140"/>
                <a:gd name="T18" fmla="*/ 42 w 159"/>
                <a:gd name="T19" fmla="*/ 126 h 140"/>
                <a:gd name="T20" fmla="*/ 23 w 159"/>
                <a:gd name="T21" fmla="*/ 140 h 140"/>
                <a:gd name="T22" fmla="*/ 13 w 159"/>
                <a:gd name="T23" fmla="*/ 131 h 140"/>
                <a:gd name="T24" fmla="*/ 18 w 159"/>
                <a:gd name="T25" fmla="*/ 120 h 140"/>
                <a:gd name="T26" fmla="*/ 36 w 159"/>
                <a:gd name="T27" fmla="*/ 92 h 140"/>
                <a:gd name="T28" fmla="*/ 43 w 159"/>
                <a:gd name="T29" fmla="*/ 69 h 140"/>
                <a:gd name="T30" fmla="*/ 130 w 159"/>
                <a:gd name="T31" fmla="*/ 69 h 140"/>
                <a:gd name="T32" fmla="*/ 121 w 159"/>
                <a:gd name="T33" fmla="*/ 61 h 140"/>
                <a:gd name="T34" fmla="*/ 112 w 159"/>
                <a:gd name="T35" fmla="*/ 61 h 140"/>
                <a:gd name="T36" fmla="*/ 94 w 159"/>
                <a:gd name="T37" fmla="*/ 52 h 140"/>
                <a:gd name="T38" fmla="*/ 87 w 159"/>
                <a:gd name="T39" fmla="*/ 32 h 140"/>
                <a:gd name="T40" fmla="*/ 96 w 159"/>
                <a:gd name="T41" fmla="*/ 9 h 140"/>
                <a:gd name="T42" fmla="*/ 120 w 159"/>
                <a:gd name="T43" fmla="*/ 0 h 140"/>
                <a:gd name="T44" fmla="*/ 148 w 159"/>
                <a:gd name="T45" fmla="*/ 13 h 140"/>
                <a:gd name="T46" fmla="*/ 159 w 159"/>
                <a:gd name="T47" fmla="*/ 47 h 140"/>
                <a:gd name="T48" fmla="*/ 129 w 159"/>
                <a:gd name="T49" fmla="*/ 126 h 140"/>
                <a:gd name="T50" fmla="*/ 109 w 159"/>
                <a:gd name="T51" fmla="*/ 140 h 140"/>
                <a:gd name="T52" fmla="*/ 100 w 159"/>
                <a:gd name="T53" fmla="*/ 131 h 140"/>
                <a:gd name="T54" fmla="*/ 106 w 159"/>
                <a:gd name="T55" fmla="*/ 120 h 140"/>
                <a:gd name="T56" fmla="*/ 122 w 159"/>
                <a:gd name="T57" fmla="*/ 92 h 140"/>
                <a:gd name="T58" fmla="*/ 130 w 159"/>
                <a:gd name="T59" fmla="*/ 69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9" h="140">
                  <a:moveTo>
                    <a:pt x="43" y="69"/>
                  </a:moveTo>
                  <a:cubicBezTo>
                    <a:pt x="43" y="64"/>
                    <a:pt x="40" y="61"/>
                    <a:pt x="34" y="61"/>
                  </a:cubicBezTo>
                  <a:cubicBezTo>
                    <a:pt x="24" y="61"/>
                    <a:pt x="24" y="61"/>
                    <a:pt x="24" y="61"/>
                  </a:cubicBezTo>
                  <a:cubicBezTo>
                    <a:pt x="18" y="60"/>
                    <a:pt x="12" y="57"/>
                    <a:pt x="7" y="52"/>
                  </a:cubicBezTo>
                  <a:cubicBezTo>
                    <a:pt x="2" y="46"/>
                    <a:pt x="0" y="40"/>
                    <a:pt x="0" y="32"/>
                  </a:cubicBezTo>
                  <a:cubicBezTo>
                    <a:pt x="0" y="23"/>
                    <a:pt x="3" y="15"/>
                    <a:pt x="10" y="9"/>
                  </a:cubicBezTo>
                  <a:cubicBezTo>
                    <a:pt x="16" y="3"/>
                    <a:pt x="24" y="0"/>
                    <a:pt x="34" y="0"/>
                  </a:cubicBezTo>
                  <a:cubicBezTo>
                    <a:pt x="44" y="0"/>
                    <a:pt x="54" y="4"/>
                    <a:pt x="61" y="13"/>
                  </a:cubicBezTo>
                  <a:cubicBezTo>
                    <a:pt x="68" y="22"/>
                    <a:pt x="72" y="33"/>
                    <a:pt x="72" y="47"/>
                  </a:cubicBezTo>
                  <a:cubicBezTo>
                    <a:pt x="72" y="73"/>
                    <a:pt x="62" y="99"/>
                    <a:pt x="42" y="126"/>
                  </a:cubicBezTo>
                  <a:cubicBezTo>
                    <a:pt x="34" y="136"/>
                    <a:pt x="28" y="140"/>
                    <a:pt x="23" y="140"/>
                  </a:cubicBezTo>
                  <a:cubicBezTo>
                    <a:pt x="16" y="140"/>
                    <a:pt x="13" y="137"/>
                    <a:pt x="13" y="131"/>
                  </a:cubicBezTo>
                  <a:cubicBezTo>
                    <a:pt x="13" y="128"/>
                    <a:pt x="15" y="125"/>
                    <a:pt x="18" y="120"/>
                  </a:cubicBezTo>
                  <a:cubicBezTo>
                    <a:pt x="25" y="112"/>
                    <a:pt x="30" y="103"/>
                    <a:pt x="36" y="92"/>
                  </a:cubicBezTo>
                  <a:cubicBezTo>
                    <a:pt x="41" y="82"/>
                    <a:pt x="43" y="74"/>
                    <a:pt x="43" y="69"/>
                  </a:cubicBezTo>
                  <a:close/>
                  <a:moveTo>
                    <a:pt x="130" y="69"/>
                  </a:moveTo>
                  <a:cubicBezTo>
                    <a:pt x="130" y="64"/>
                    <a:pt x="127" y="61"/>
                    <a:pt x="121" y="61"/>
                  </a:cubicBezTo>
                  <a:cubicBezTo>
                    <a:pt x="112" y="61"/>
                    <a:pt x="112" y="61"/>
                    <a:pt x="112" y="61"/>
                  </a:cubicBezTo>
                  <a:cubicBezTo>
                    <a:pt x="105" y="60"/>
                    <a:pt x="99" y="57"/>
                    <a:pt x="94" y="52"/>
                  </a:cubicBezTo>
                  <a:cubicBezTo>
                    <a:pt x="89" y="46"/>
                    <a:pt x="87" y="40"/>
                    <a:pt x="87" y="32"/>
                  </a:cubicBezTo>
                  <a:cubicBezTo>
                    <a:pt x="87" y="23"/>
                    <a:pt x="90" y="15"/>
                    <a:pt x="96" y="9"/>
                  </a:cubicBezTo>
                  <a:cubicBezTo>
                    <a:pt x="103" y="3"/>
                    <a:pt x="111" y="0"/>
                    <a:pt x="120" y="0"/>
                  </a:cubicBezTo>
                  <a:cubicBezTo>
                    <a:pt x="132" y="0"/>
                    <a:pt x="141" y="4"/>
                    <a:pt x="148" y="13"/>
                  </a:cubicBezTo>
                  <a:cubicBezTo>
                    <a:pt x="155" y="22"/>
                    <a:pt x="159" y="33"/>
                    <a:pt x="159" y="47"/>
                  </a:cubicBezTo>
                  <a:cubicBezTo>
                    <a:pt x="159" y="73"/>
                    <a:pt x="149" y="99"/>
                    <a:pt x="129" y="126"/>
                  </a:cubicBezTo>
                  <a:cubicBezTo>
                    <a:pt x="121" y="136"/>
                    <a:pt x="115" y="140"/>
                    <a:pt x="109" y="140"/>
                  </a:cubicBezTo>
                  <a:cubicBezTo>
                    <a:pt x="103" y="140"/>
                    <a:pt x="100" y="137"/>
                    <a:pt x="100" y="131"/>
                  </a:cubicBezTo>
                  <a:cubicBezTo>
                    <a:pt x="100" y="128"/>
                    <a:pt x="102" y="125"/>
                    <a:pt x="106" y="120"/>
                  </a:cubicBezTo>
                  <a:cubicBezTo>
                    <a:pt x="112" y="112"/>
                    <a:pt x="117" y="103"/>
                    <a:pt x="122" y="92"/>
                  </a:cubicBezTo>
                  <a:cubicBezTo>
                    <a:pt x="127" y="82"/>
                    <a:pt x="130" y="74"/>
                    <a:pt x="130"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字魂59号-创粗黑" panose="00000500000000000000" pitchFamily="2" charset="-122"/>
                <a:cs typeface="+mn-ea"/>
                <a:sym typeface="+mn-lt"/>
              </a:endParaRPr>
            </a:p>
          </p:txBody>
        </p:sp>
        <p:sp>
          <p:nvSpPr>
            <p:cNvPr id="46" name="任意多边形: 形状 45"/>
            <p:cNvSpPr/>
            <p:nvPr/>
          </p:nvSpPr>
          <p:spPr bwMode="auto">
            <a:xfrm>
              <a:off x="1983909" y="2663640"/>
              <a:ext cx="355600" cy="317500"/>
            </a:xfrm>
            <a:custGeom>
              <a:avLst/>
              <a:gdLst>
                <a:gd name="T0" fmla="*/ 115 w 158"/>
                <a:gd name="T1" fmla="*/ 72 h 141"/>
                <a:gd name="T2" fmla="*/ 124 w 158"/>
                <a:gd name="T3" fmla="*/ 80 h 141"/>
                <a:gd name="T4" fmla="*/ 134 w 158"/>
                <a:gd name="T5" fmla="*/ 80 h 141"/>
                <a:gd name="T6" fmla="*/ 151 w 158"/>
                <a:gd name="T7" fmla="*/ 89 h 141"/>
                <a:gd name="T8" fmla="*/ 158 w 158"/>
                <a:gd name="T9" fmla="*/ 109 h 141"/>
                <a:gd name="T10" fmla="*/ 149 w 158"/>
                <a:gd name="T11" fmla="*/ 132 h 141"/>
                <a:gd name="T12" fmla="*/ 125 w 158"/>
                <a:gd name="T13" fmla="*/ 141 h 141"/>
                <a:gd name="T14" fmla="*/ 98 w 158"/>
                <a:gd name="T15" fmla="*/ 128 h 141"/>
                <a:gd name="T16" fmla="*/ 87 w 158"/>
                <a:gd name="T17" fmla="*/ 94 h 141"/>
                <a:gd name="T18" fmla="*/ 117 w 158"/>
                <a:gd name="T19" fmla="*/ 15 h 141"/>
                <a:gd name="T20" fmla="*/ 136 w 158"/>
                <a:gd name="T21" fmla="*/ 0 h 141"/>
                <a:gd name="T22" fmla="*/ 145 w 158"/>
                <a:gd name="T23" fmla="*/ 10 h 141"/>
                <a:gd name="T24" fmla="*/ 140 w 158"/>
                <a:gd name="T25" fmla="*/ 21 h 141"/>
                <a:gd name="T26" fmla="*/ 123 w 158"/>
                <a:gd name="T27" fmla="*/ 48 h 141"/>
                <a:gd name="T28" fmla="*/ 115 w 158"/>
                <a:gd name="T29" fmla="*/ 72 h 141"/>
                <a:gd name="T30" fmla="*/ 28 w 158"/>
                <a:gd name="T31" fmla="*/ 72 h 141"/>
                <a:gd name="T32" fmla="*/ 37 w 158"/>
                <a:gd name="T33" fmla="*/ 80 h 141"/>
                <a:gd name="T34" fmla="*/ 47 w 158"/>
                <a:gd name="T35" fmla="*/ 80 h 141"/>
                <a:gd name="T36" fmla="*/ 64 w 158"/>
                <a:gd name="T37" fmla="*/ 89 h 141"/>
                <a:gd name="T38" fmla="*/ 72 w 158"/>
                <a:gd name="T39" fmla="*/ 109 h 141"/>
                <a:gd name="T40" fmla="*/ 62 w 158"/>
                <a:gd name="T41" fmla="*/ 132 h 141"/>
                <a:gd name="T42" fmla="*/ 38 w 158"/>
                <a:gd name="T43" fmla="*/ 141 h 141"/>
                <a:gd name="T44" fmla="*/ 10 w 158"/>
                <a:gd name="T45" fmla="*/ 128 h 141"/>
                <a:gd name="T46" fmla="*/ 0 w 158"/>
                <a:gd name="T47" fmla="*/ 94 h 141"/>
                <a:gd name="T48" fmla="*/ 30 w 158"/>
                <a:gd name="T49" fmla="*/ 15 h 141"/>
                <a:gd name="T50" fmla="*/ 49 w 158"/>
                <a:gd name="T51" fmla="*/ 0 h 141"/>
                <a:gd name="T52" fmla="*/ 58 w 158"/>
                <a:gd name="T53" fmla="*/ 10 h 141"/>
                <a:gd name="T54" fmla="*/ 53 w 158"/>
                <a:gd name="T55" fmla="*/ 21 h 141"/>
                <a:gd name="T56" fmla="*/ 36 w 158"/>
                <a:gd name="T57" fmla="*/ 48 h 141"/>
                <a:gd name="T58" fmla="*/ 28 w 158"/>
                <a:gd name="T59" fmla="*/ 72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8" h="141">
                  <a:moveTo>
                    <a:pt x="115" y="72"/>
                  </a:moveTo>
                  <a:cubicBezTo>
                    <a:pt x="115" y="77"/>
                    <a:pt x="118" y="80"/>
                    <a:pt x="124" y="80"/>
                  </a:cubicBezTo>
                  <a:cubicBezTo>
                    <a:pt x="134" y="80"/>
                    <a:pt x="134" y="80"/>
                    <a:pt x="134" y="80"/>
                  </a:cubicBezTo>
                  <a:cubicBezTo>
                    <a:pt x="140" y="80"/>
                    <a:pt x="146" y="83"/>
                    <a:pt x="151" y="89"/>
                  </a:cubicBezTo>
                  <a:cubicBezTo>
                    <a:pt x="156" y="95"/>
                    <a:pt x="158" y="101"/>
                    <a:pt x="158" y="109"/>
                  </a:cubicBezTo>
                  <a:cubicBezTo>
                    <a:pt x="158" y="118"/>
                    <a:pt x="155" y="126"/>
                    <a:pt x="149" y="132"/>
                  </a:cubicBezTo>
                  <a:cubicBezTo>
                    <a:pt x="142" y="138"/>
                    <a:pt x="134" y="141"/>
                    <a:pt x="125" y="141"/>
                  </a:cubicBezTo>
                  <a:cubicBezTo>
                    <a:pt x="114" y="141"/>
                    <a:pt x="105" y="137"/>
                    <a:pt x="98" y="128"/>
                  </a:cubicBezTo>
                  <a:cubicBezTo>
                    <a:pt x="90" y="119"/>
                    <a:pt x="87" y="108"/>
                    <a:pt x="87" y="94"/>
                  </a:cubicBezTo>
                  <a:cubicBezTo>
                    <a:pt x="87" y="68"/>
                    <a:pt x="97" y="42"/>
                    <a:pt x="117" y="15"/>
                  </a:cubicBezTo>
                  <a:cubicBezTo>
                    <a:pt x="124" y="5"/>
                    <a:pt x="130" y="0"/>
                    <a:pt x="136" y="0"/>
                  </a:cubicBezTo>
                  <a:cubicBezTo>
                    <a:pt x="142" y="0"/>
                    <a:pt x="145" y="4"/>
                    <a:pt x="145" y="10"/>
                  </a:cubicBezTo>
                  <a:cubicBezTo>
                    <a:pt x="145" y="13"/>
                    <a:pt x="144" y="16"/>
                    <a:pt x="140" y="21"/>
                  </a:cubicBezTo>
                  <a:cubicBezTo>
                    <a:pt x="134" y="29"/>
                    <a:pt x="128" y="38"/>
                    <a:pt x="123" y="48"/>
                  </a:cubicBezTo>
                  <a:cubicBezTo>
                    <a:pt x="118" y="59"/>
                    <a:pt x="115" y="67"/>
                    <a:pt x="115" y="72"/>
                  </a:cubicBezTo>
                  <a:close/>
                  <a:moveTo>
                    <a:pt x="28" y="72"/>
                  </a:moveTo>
                  <a:cubicBezTo>
                    <a:pt x="28" y="77"/>
                    <a:pt x="31" y="80"/>
                    <a:pt x="37" y="80"/>
                  </a:cubicBezTo>
                  <a:cubicBezTo>
                    <a:pt x="47" y="80"/>
                    <a:pt x="47" y="80"/>
                    <a:pt x="47" y="80"/>
                  </a:cubicBezTo>
                  <a:cubicBezTo>
                    <a:pt x="53" y="80"/>
                    <a:pt x="59" y="83"/>
                    <a:pt x="64" y="89"/>
                  </a:cubicBezTo>
                  <a:cubicBezTo>
                    <a:pt x="69" y="95"/>
                    <a:pt x="72" y="101"/>
                    <a:pt x="72" y="109"/>
                  </a:cubicBezTo>
                  <a:cubicBezTo>
                    <a:pt x="72" y="118"/>
                    <a:pt x="68" y="126"/>
                    <a:pt x="62" y="132"/>
                  </a:cubicBezTo>
                  <a:cubicBezTo>
                    <a:pt x="56" y="138"/>
                    <a:pt x="48" y="141"/>
                    <a:pt x="38" y="141"/>
                  </a:cubicBezTo>
                  <a:cubicBezTo>
                    <a:pt x="27" y="141"/>
                    <a:pt x="18" y="137"/>
                    <a:pt x="10" y="128"/>
                  </a:cubicBezTo>
                  <a:cubicBezTo>
                    <a:pt x="3" y="119"/>
                    <a:pt x="0" y="108"/>
                    <a:pt x="0" y="94"/>
                  </a:cubicBezTo>
                  <a:cubicBezTo>
                    <a:pt x="0" y="68"/>
                    <a:pt x="10" y="42"/>
                    <a:pt x="30" y="15"/>
                  </a:cubicBezTo>
                  <a:cubicBezTo>
                    <a:pt x="37" y="5"/>
                    <a:pt x="44" y="0"/>
                    <a:pt x="49" y="0"/>
                  </a:cubicBezTo>
                  <a:cubicBezTo>
                    <a:pt x="55" y="0"/>
                    <a:pt x="58" y="4"/>
                    <a:pt x="58" y="10"/>
                  </a:cubicBezTo>
                  <a:cubicBezTo>
                    <a:pt x="58" y="13"/>
                    <a:pt x="56" y="16"/>
                    <a:pt x="53" y="21"/>
                  </a:cubicBezTo>
                  <a:cubicBezTo>
                    <a:pt x="47" y="29"/>
                    <a:pt x="41" y="38"/>
                    <a:pt x="36" y="48"/>
                  </a:cubicBezTo>
                  <a:cubicBezTo>
                    <a:pt x="31" y="59"/>
                    <a:pt x="28" y="67"/>
                    <a:pt x="28" y="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字魂59号-创粗黑" panose="00000500000000000000" pitchFamily="2" charset="-122"/>
                <a:cs typeface="+mn-ea"/>
                <a:sym typeface="+mn-lt"/>
              </a:endParaRPr>
            </a:p>
          </p:txBody>
        </p:sp>
      </p:grpSp>
      <p:grpSp>
        <p:nvGrpSpPr>
          <p:cNvPr id="30" name="组合 29"/>
          <p:cNvGrpSpPr>
            <a:grpSpLocks noChangeAspect="1"/>
          </p:cNvGrpSpPr>
          <p:nvPr/>
        </p:nvGrpSpPr>
        <p:grpSpPr>
          <a:xfrm>
            <a:off x="4772884" y="1062693"/>
            <a:ext cx="3021132" cy="2571289"/>
            <a:chOff x="7437438" y="2481264"/>
            <a:chExt cx="1816100" cy="1755775"/>
          </a:xfrm>
          <a:solidFill>
            <a:schemeClr val="accent4"/>
          </a:solidFill>
        </p:grpSpPr>
        <p:sp>
          <p:nvSpPr>
            <p:cNvPr id="31" name="任意多边形: 形状 30"/>
            <p:cNvSpPr/>
            <p:nvPr/>
          </p:nvSpPr>
          <p:spPr bwMode="auto">
            <a:xfrm>
              <a:off x="7489825" y="2525714"/>
              <a:ext cx="1160463" cy="1252538"/>
            </a:xfrm>
            <a:custGeom>
              <a:avLst/>
              <a:gdLst>
                <a:gd name="T0" fmla="*/ 24 w 516"/>
                <a:gd name="T1" fmla="*/ 536 h 556"/>
                <a:gd name="T2" fmla="*/ 24 w 516"/>
                <a:gd name="T3" fmla="*/ 223 h 556"/>
                <a:gd name="T4" fmla="*/ 222 w 516"/>
                <a:gd name="T5" fmla="*/ 24 h 556"/>
                <a:gd name="T6" fmla="*/ 516 w 516"/>
                <a:gd name="T7" fmla="*/ 24 h 556"/>
                <a:gd name="T8" fmla="*/ 516 w 516"/>
                <a:gd name="T9" fmla="*/ 0 h 556"/>
                <a:gd name="T10" fmla="*/ 222 w 516"/>
                <a:gd name="T11" fmla="*/ 0 h 556"/>
                <a:gd name="T12" fmla="*/ 0 w 516"/>
                <a:gd name="T13" fmla="*/ 223 h 556"/>
                <a:gd name="T14" fmla="*/ 0 w 516"/>
                <a:gd name="T15" fmla="*/ 536 h 556"/>
                <a:gd name="T16" fmla="*/ 0 w 516"/>
                <a:gd name="T17" fmla="*/ 556 h 556"/>
                <a:gd name="T18" fmla="*/ 25 w 516"/>
                <a:gd name="T19" fmla="*/ 556 h 556"/>
                <a:gd name="T20" fmla="*/ 24 w 516"/>
                <a:gd name="T21" fmla="*/ 536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6" h="556">
                  <a:moveTo>
                    <a:pt x="24" y="536"/>
                  </a:moveTo>
                  <a:cubicBezTo>
                    <a:pt x="24" y="223"/>
                    <a:pt x="24" y="223"/>
                    <a:pt x="24" y="223"/>
                  </a:cubicBezTo>
                  <a:cubicBezTo>
                    <a:pt x="24" y="114"/>
                    <a:pt x="113" y="24"/>
                    <a:pt x="222" y="24"/>
                  </a:cubicBezTo>
                  <a:cubicBezTo>
                    <a:pt x="516" y="24"/>
                    <a:pt x="516" y="24"/>
                    <a:pt x="516" y="24"/>
                  </a:cubicBezTo>
                  <a:cubicBezTo>
                    <a:pt x="516" y="0"/>
                    <a:pt x="516" y="0"/>
                    <a:pt x="516" y="0"/>
                  </a:cubicBezTo>
                  <a:cubicBezTo>
                    <a:pt x="222" y="0"/>
                    <a:pt x="222" y="0"/>
                    <a:pt x="222" y="0"/>
                  </a:cubicBezTo>
                  <a:cubicBezTo>
                    <a:pt x="99" y="0"/>
                    <a:pt x="0" y="100"/>
                    <a:pt x="0" y="223"/>
                  </a:cubicBezTo>
                  <a:cubicBezTo>
                    <a:pt x="0" y="536"/>
                    <a:pt x="0" y="536"/>
                    <a:pt x="0" y="536"/>
                  </a:cubicBezTo>
                  <a:cubicBezTo>
                    <a:pt x="0" y="542"/>
                    <a:pt x="0" y="548"/>
                    <a:pt x="0" y="556"/>
                  </a:cubicBezTo>
                  <a:cubicBezTo>
                    <a:pt x="25" y="556"/>
                    <a:pt x="25" y="556"/>
                    <a:pt x="25" y="556"/>
                  </a:cubicBezTo>
                  <a:cubicBezTo>
                    <a:pt x="25" y="548"/>
                    <a:pt x="24" y="542"/>
                    <a:pt x="24" y="5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字魂59号-创粗黑" panose="00000500000000000000" pitchFamily="2" charset="-122"/>
                <a:cs typeface="+mn-ea"/>
                <a:sym typeface="+mn-lt"/>
              </a:endParaRPr>
            </a:p>
          </p:txBody>
        </p:sp>
        <p:sp>
          <p:nvSpPr>
            <p:cNvPr id="32" name="任意多边形: 形状 31"/>
            <p:cNvSpPr/>
            <p:nvPr/>
          </p:nvSpPr>
          <p:spPr bwMode="auto">
            <a:xfrm>
              <a:off x="8056563" y="2986089"/>
              <a:ext cx="1143000" cy="1250950"/>
            </a:xfrm>
            <a:custGeom>
              <a:avLst/>
              <a:gdLst>
                <a:gd name="T0" fmla="*/ 484 w 508"/>
                <a:gd name="T1" fmla="*/ 19 h 556"/>
                <a:gd name="T2" fmla="*/ 484 w 508"/>
                <a:gd name="T3" fmla="*/ 332 h 556"/>
                <a:gd name="T4" fmla="*/ 284 w 508"/>
                <a:gd name="T5" fmla="*/ 532 h 556"/>
                <a:gd name="T6" fmla="*/ 0 w 508"/>
                <a:gd name="T7" fmla="*/ 532 h 556"/>
                <a:gd name="T8" fmla="*/ 0 w 508"/>
                <a:gd name="T9" fmla="*/ 556 h 556"/>
                <a:gd name="T10" fmla="*/ 284 w 508"/>
                <a:gd name="T11" fmla="*/ 556 h 556"/>
                <a:gd name="T12" fmla="*/ 508 w 508"/>
                <a:gd name="T13" fmla="*/ 332 h 556"/>
                <a:gd name="T14" fmla="*/ 508 w 508"/>
                <a:gd name="T15" fmla="*/ 19 h 556"/>
                <a:gd name="T16" fmla="*/ 506 w 508"/>
                <a:gd name="T17" fmla="*/ 0 h 556"/>
                <a:gd name="T18" fmla="*/ 481 w 508"/>
                <a:gd name="T19" fmla="*/ 0 h 556"/>
                <a:gd name="T20" fmla="*/ 484 w 508"/>
                <a:gd name="T21" fmla="*/ 19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8" h="556">
                  <a:moveTo>
                    <a:pt x="484" y="19"/>
                  </a:moveTo>
                  <a:cubicBezTo>
                    <a:pt x="484" y="332"/>
                    <a:pt x="484" y="332"/>
                    <a:pt x="484" y="332"/>
                  </a:cubicBezTo>
                  <a:cubicBezTo>
                    <a:pt x="484" y="441"/>
                    <a:pt x="393" y="532"/>
                    <a:pt x="284" y="532"/>
                  </a:cubicBezTo>
                  <a:cubicBezTo>
                    <a:pt x="0" y="532"/>
                    <a:pt x="0" y="532"/>
                    <a:pt x="0" y="532"/>
                  </a:cubicBezTo>
                  <a:cubicBezTo>
                    <a:pt x="0" y="556"/>
                    <a:pt x="0" y="556"/>
                    <a:pt x="0" y="556"/>
                  </a:cubicBezTo>
                  <a:cubicBezTo>
                    <a:pt x="284" y="556"/>
                    <a:pt x="284" y="556"/>
                    <a:pt x="284" y="556"/>
                  </a:cubicBezTo>
                  <a:cubicBezTo>
                    <a:pt x="407" y="556"/>
                    <a:pt x="508" y="455"/>
                    <a:pt x="508" y="332"/>
                  </a:cubicBezTo>
                  <a:cubicBezTo>
                    <a:pt x="508" y="19"/>
                    <a:pt x="508" y="19"/>
                    <a:pt x="508" y="19"/>
                  </a:cubicBezTo>
                  <a:cubicBezTo>
                    <a:pt x="508" y="12"/>
                    <a:pt x="507" y="8"/>
                    <a:pt x="506" y="0"/>
                  </a:cubicBezTo>
                  <a:cubicBezTo>
                    <a:pt x="481" y="0"/>
                    <a:pt x="481" y="0"/>
                    <a:pt x="481" y="0"/>
                  </a:cubicBezTo>
                  <a:cubicBezTo>
                    <a:pt x="481" y="8"/>
                    <a:pt x="484" y="12"/>
                    <a:pt x="484"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字魂59号-创粗黑" panose="00000500000000000000" pitchFamily="2" charset="-122"/>
                <a:cs typeface="+mn-ea"/>
                <a:sym typeface="+mn-lt"/>
              </a:endParaRPr>
            </a:p>
          </p:txBody>
        </p:sp>
        <p:sp>
          <p:nvSpPr>
            <p:cNvPr id="33" name="任意多边形: 形状 32"/>
            <p:cNvSpPr/>
            <p:nvPr/>
          </p:nvSpPr>
          <p:spPr bwMode="auto">
            <a:xfrm>
              <a:off x="8778875" y="2481264"/>
              <a:ext cx="474663" cy="360363"/>
            </a:xfrm>
            <a:custGeom>
              <a:avLst/>
              <a:gdLst>
                <a:gd name="T0" fmla="*/ 98 w 211"/>
                <a:gd name="T1" fmla="*/ 38 h 160"/>
                <a:gd name="T2" fmla="*/ 62 w 211"/>
                <a:gd name="T3" fmla="*/ 122 h 160"/>
                <a:gd name="T4" fmla="*/ 9 w 211"/>
                <a:gd name="T5" fmla="*/ 160 h 160"/>
                <a:gd name="T6" fmla="*/ 0 w 211"/>
                <a:gd name="T7" fmla="*/ 156 h 160"/>
                <a:gd name="T8" fmla="*/ 12 w 211"/>
                <a:gd name="T9" fmla="*/ 143 h 160"/>
                <a:gd name="T10" fmla="*/ 26 w 211"/>
                <a:gd name="T11" fmla="*/ 127 h 160"/>
                <a:gd name="T12" fmla="*/ 49 w 211"/>
                <a:gd name="T13" fmla="*/ 84 h 160"/>
                <a:gd name="T14" fmla="*/ 34 w 211"/>
                <a:gd name="T15" fmla="*/ 53 h 160"/>
                <a:gd name="T16" fmla="*/ 19 w 211"/>
                <a:gd name="T17" fmla="*/ 33 h 160"/>
                <a:gd name="T18" fmla="*/ 51 w 211"/>
                <a:gd name="T19" fmla="*/ 0 h 160"/>
                <a:gd name="T20" fmla="*/ 83 w 211"/>
                <a:gd name="T21" fmla="*/ 11 h 160"/>
                <a:gd name="T22" fmla="*/ 98 w 211"/>
                <a:gd name="T23" fmla="*/ 38 h 160"/>
                <a:gd name="T24" fmla="*/ 211 w 211"/>
                <a:gd name="T25" fmla="*/ 38 h 160"/>
                <a:gd name="T26" fmla="*/ 175 w 211"/>
                <a:gd name="T27" fmla="*/ 122 h 160"/>
                <a:gd name="T28" fmla="*/ 127 w 211"/>
                <a:gd name="T29" fmla="*/ 160 h 160"/>
                <a:gd name="T30" fmla="*/ 114 w 211"/>
                <a:gd name="T31" fmla="*/ 157 h 160"/>
                <a:gd name="T32" fmla="*/ 138 w 211"/>
                <a:gd name="T33" fmla="*/ 127 h 160"/>
                <a:gd name="T34" fmla="*/ 162 w 211"/>
                <a:gd name="T35" fmla="*/ 83 h 160"/>
                <a:gd name="T36" fmla="*/ 147 w 211"/>
                <a:gd name="T37" fmla="*/ 53 h 160"/>
                <a:gd name="T38" fmla="*/ 132 w 211"/>
                <a:gd name="T39" fmla="*/ 33 h 160"/>
                <a:gd name="T40" fmla="*/ 165 w 211"/>
                <a:gd name="T41" fmla="*/ 0 h 160"/>
                <a:gd name="T42" fmla="*/ 197 w 211"/>
                <a:gd name="T43" fmla="*/ 11 h 160"/>
                <a:gd name="T44" fmla="*/ 211 w 211"/>
                <a:gd name="T45" fmla="*/ 38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1" h="160">
                  <a:moveTo>
                    <a:pt x="98" y="38"/>
                  </a:moveTo>
                  <a:cubicBezTo>
                    <a:pt x="98" y="69"/>
                    <a:pt x="86" y="97"/>
                    <a:pt x="62" y="122"/>
                  </a:cubicBezTo>
                  <a:cubicBezTo>
                    <a:pt x="38" y="147"/>
                    <a:pt x="20" y="160"/>
                    <a:pt x="9" y="160"/>
                  </a:cubicBezTo>
                  <a:cubicBezTo>
                    <a:pt x="3" y="160"/>
                    <a:pt x="0" y="158"/>
                    <a:pt x="0" y="156"/>
                  </a:cubicBezTo>
                  <a:cubicBezTo>
                    <a:pt x="3" y="153"/>
                    <a:pt x="7" y="148"/>
                    <a:pt x="12" y="143"/>
                  </a:cubicBezTo>
                  <a:cubicBezTo>
                    <a:pt x="16" y="138"/>
                    <a:pt x="21" y="132"/>
                    <a:pt x="26" y="127"/>
                  </a:cubicBezTo>
                  <a:cubicBezTo>
                    <a:pt x="41" y="110"/>
                    <a:pt x="49" y="96"/>
                    <a:pt x="49" y="84"/>
                  </a:cubicBezTo>
                  <a:cubicBezTo>
                    <a:pt x="49" y="73"/>
                    <a:pt x="44" y="62"/>
                    <a:pt x="34" y="53"/>
                  </a:cubicBezTo>
                  <a:cubicBezTo>
                    <a:pt x="24" y="44"/>
                    <a:pt x="19" y="38"/>
                    <a:pt x="19" y="33"/>
                  </a:cubicBezTo>
                  <a:cubicBezTo>
                    <a:pt x="19" y="11"/>
                    <a:pt x="30" y="0"/>
                    <a:pt x="51" y="0"/>
                  </a:cubicBezTo>
                  <a:cubicBezTo>
                    <a:pt x="62" y="0"/>
                    <a:pt x="73" y="4"/>
                    <a:pt x="83" y="11"/>
                  </a:cubicBezTo>
                  <a:cubicBezTo>
                    <a:pt x="93" y="18"/>
                    <a:pt x="98" y="27"/>
                    <a:pt x="98" y="38"/>
                  </a:cubicBezTo>
                  <a:close/>
                  <a:moveTo>
                    <a:pt x="211" y="38"/>
                  </a:moveTo>
                  <a:cubicBezTo>
                    <a:pt x="211" y="69"/>
                    <a:pt x="199" y="97"/>
                    <a:pt x="175" y="122"/>
                  </a:cubicBezTo>
                  <a:cubicBezTo>
                    <a:pt x="151" y="147"/>
                    <a:pt x="135" y="160"/>
                    <a:pt x="127" y="160"/>
                  </a:cubicBezTo>
                  <a:cubicBezTo>
                    <a:pt x="118" y="160"/>
                    <a:pt x="114" y="159"/>
                    <a:pt x="114" y="157"/>
                  </a:cubicBezTo>
                  <a:cubicBezTo>
                    <a:pt x="114" y="155"/>
                    <a:pt x="122" y="145"/>
                    <a:pt x="138" y="127"/>
                  </a:cubicBezTo>
                  <a:cubicBezTo>
                    <a:pt x="154" y="108"/>
                    <a:pt x="162" y="94"/>
                    <a:pt x="162" y="83"/>
                  </a:cubicBezTo>
                  <a:cubicBezTo>
                    <a:pt x="162" y="72"/>
                    <a:pt x="157" y="62"/>
                    <a:pt x="147" y="53"/>
                  </a:cubicBezTo>
                  <a:cubicBezTo>
                    <a:pt x="137" y="44"/>
                    <a:pt x="132" y="38"/>
                    <a:pt x="132" y="33"/>
                  </a:cubicBezTo>
                  <a:cubicBezTo>
                    <a:pt x="132" y="11"/>
                    <a:pt x="143" y="0"/>
                    <a:pt x="165" y="0"/>
                  </a:cubicBezTo>
                  <a:cubicBezTo>
                    <a:pt x="176" y="0"/>
                    <a:pt x="187" y="4"/>
                    <a:pt x="197" y="11"/>
                  </a:cubicBezTo>
                  <a:cubicBezTo>
                    <a:pt x="206" y="18"/>
                    <a:pt x="211" y="27"/>
                    <a:pt x="211"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字魂59号-创粗黑" panose="00000500000000000000" pitchFamily="2" charset="-122"/>
                <a:cs typeface="+mn-ea"/>
                <a:sym typeface="+mn-lt"/>
              </a:endParaRPr>
            </a:p>
          </p:txBody>
        </p:sp>
        <p:sp>
          <p:nvSpPr>
            <p:cNvPr id="34" name="任意多边形: 形状 33"/>
            <p:cNvSpPr/>
            <p:nvPr/>
          </p:nvSpPr>
          <p:spPr bwMode="auto">
            <a:xfrm>
              <a:off x="7437438" y="3859214"/>
              <a:ext cx="477838" cy="360363"/>
            </a:xfrm>
            <a:custGeom>
              <a:avLst/>
              <a:gdLst>
                <a:gd name="T0" fmla="*/ 113 w 212"/>
                <a:gd name="T1" fmla="*/ 122 h 160"/>
                <a:gd name="T2" fmla="*/ 150 w 212"/>
                <a:gd name="T3" fmla="*/ 38 h 160"/>
                <a:gd name="T4" fmla="*/ 203 w 212"/>
                <a:gd name="T5" fmla="*/ 0 h 160"/>
                <a:gd name="T6" fmla="*/ 212 w 212"/>
                <a:gd name="T7" fmla="*/ 4 h 160"/>
                <a:gd name="T8" fmla="*/ 200 w 212"/>
                <a:gd name="T9" fmla="*/ 17 h 160"/>
                <a:gd name="T10" fmla="*/ 186 w 212"/>
                <a:gd name="T11" fmla="*/ 33 h 160"/>
                <a:gd name="T12" fmla="*/ 162 w 212"/>
                <a:gd name="T13" fmla="*/ 76 h 160"/>
                <a:gd name="T14" fmla="*/ 177 w 212"/>
                <a:gd name="T15" fmla="*/ 107 h 160"/>
                <a:gd name="T16" fmla="*/ 193 w 212"/>
                <a:gd name="T17" fmla="*/ 127 h 160"/>
                <a:gd name="T18" fmla="*/ 160 w 212"/>
                <a:gd name="T19" fmla="*/ 160 h 160"/>
                <a:gd name="T20" fmla="*/ 128 w 212"/>
                <a:gd name="T21" fmla="*/ 149 h 160"/>
                <a:gd name="T22" fmla="*/ 113 w 212"/>
                <a:gd name="T23" fmla="*/ 122 h 160"/>
                <a:gd name="T24" fmla="*/ 0 w 212"/>
                <a:gd name="T25" fmla="*/ 122 h 160"/>
                <a:gd name="T26" fmla="*/ 36 w 212"/>
                <a:gd name="T27" fmla="*/ 38 h 160"/>
                <a:gd name="T28" fmla="*/ 85 w 212"/>
                <a:gd name="T29" fmla="*/ 0 h 160"/>
                <a:gd name="T30" fmla="*/ 98 w 212"/>
                <a:gd name="T31" fmla="*/ 3 h 160"/>
                <a:gd name="T32" fmla="*/ 74 w 212"/>
                <a:gd name="T33" fmla="*/ 33 h 160"/>
                <a:gd name="T34" fmla="*/ 50 w 212"/>
                <a:gd name="T35" fmla="*/ 77 h 160"/>
                <a:gd name="T36" fmla="*/ 65 w 212"/>
                <a:gd name="T37" fmla="*/ 107 h 160"/>
                <a:gd name="T38" fmla="*/ 80 w 212"/>
                <a:gd name="T39" fmla="*/ 127 h 160"/>
                <a:gd name="T40" fmla="*/ 46 w 212"/>
                <a:gd name="T41" fmla="*/ 160 h 160"/>
                <a:gd name="T42" fmla="*/ 15 w 212"/>
                <a:gd name="T43" fmla="*/ 149 h 160"/>
                <a:gd name="T44" fmla="*/ 0 w 212"/>
                <a:gd name="T45" fmla="*/ 122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2" h="160">
                  <a:moveTo>
                    <a:pt x="113" y="122"/>
                  </a:moveTo>
                  <a:cubicBezTo>
                    <a:pt x="113" y="91"/>
                    <a:pt x="125" y="63"/>
                    <a:pt x="150" y="38"/>
                  </a:cubicBezTo>
                  <a:cubicBezTo>
                    <a:pt x="174" y="13"/>
                    <a:pt x="191" y="0"/>
                    <a:pt x="203" y="0"/>
                  </a:cubicBezTo>
                  <a:cubicBezTo>
                    <a:pt x="209" y="0"/>
                    <a:pt x="212" y="2"/>
                    <a:pt x="212" y="4"/>
                  </a:cubicBezTo>
                  <a:cubicBezTo>
                    <a:pt x="209" y="7"/>
                    <a:pt x="205" y="12"/>
                    <a:pt x="200" y="17"/>
                  </a:cubicBezTo>
                  <a:cubicBezTo>
                    <a:pt x="195" y="22"/>
                    <a:pt x="190" y="28"/>
                    <a:pt x="186" y="33"/>
                  </a:cubicBezTo>
                  <a:cubicBezTo>
                    <a:pt x="170" y="50"/>
                    <a:pt x="162" y="64"/>
                    <a:pt x="162" y="76"/>
                  </a:cubicBezTo>
                  <a:cubicBezTo>
                    <a:pt x="162" y="87"/>
                    <a:pt x="167" y="98"/>
                    <a:pt x="177" y="107"/>
                  </a:cubicBezTo>
                  <a:cubicBezTo>
                    <a:pt x="188" y="115"/>
                    <a:pt x="193" y="122"/>
                    <a:pt x="193" y="127"/>
                  </a:cubicBezTo>
                  <a:cubicBezTo>
                    <a:pt x="193" y="149"/>
                    <a:pt x="182" y="160"/>
                    <a:pt x="160" y="160"/>
                  </a:cubicBezTo>
                  <a:cubicBezTo>
                    <a:pt x="149" y="160"/>
                    <a:pt x="138" y="156"/>
                    <a:pt x="128" y="149"/>
                  </a:cubicBezTo>
                  <a:cubicBezTo>
                    <a:pt x="118" y="142"/>
                    <a:pt x="113" y="133"/>
                    <a:pt x="113" y="122"/>
                  </a:cubicBezTo>
                  <a:close/>
                  <a:moveTo>
                    <a:pt x="0" y="122"/>
                  </a:moveTo>
                  <a:cubicBezTo>
                    <a:pt x="0" y="91"/>
                    <a:pt x="12" y="63"/>
                    <a:pt x="36" y="38"/>
                  </a:cubicBezTo>
                  <a:cubicBezTo>
                    <a:pt x="60" y="13"/>
                    <a:pt x="76" y="0"/>
                    <a:pt x="85" y="0"/>
                  </a:cubicBezTo>
                  <a:cubicBezTo>
                    <a:pt x="93" y="0"/>
                    <a:pt x="98" y="1"/>
                    <a:pt x="98" y="3"/>
                  </a:cubicBezTo>
                  <a:cubicBezTo>
                    <a:pt x="98" y="5"/>
                    <a:pt x="90" y="15"/>
                    <a:pt x="74" y="33"/>
                  </a:cubicBezTo>
                  <a:cubicBezTo>
                    <a:pt x="58" y="52"/>
                    <a:pt x="50" y="66"/>
                    <a:pt x="50" y="77"/>
                  </a:cubicBezTo>
                  <a:cubicBezTo>
                    <a:pt x="50" y="88"/>
                    <a:pt x="55" y="98"/>
                    <a:pt x="65" y="107"/>
                  </a:cubicBezTo>
                  <a:cubicBezTo>
                    <a:pt x="75" y="115"/>
                    <a:pt x="80" y="122"/>
                    <a:pt x="80" y="127"/>
                  </a:cubicBezTo>
                  <a:cubicBezTo>
                    <a:pt x="80" y="149"/>
                    <a:pt x="69" y="160"/>
                    <a:pt x="46" y="160"/>
                  </a:cubicBezTo>
                  <a:cubicBezTo>
                    <a:pt x="35" y="160"/>
                    <a:pt x="25" y="156"/>
                    <a:pt x="15" y="149"/>
                  </a:cubicBezTo>
                  <a:cubicBezTo>
                    <a:pt x="5" y="142"/>
                    <a:pt x="0" y="133"/>
                    <a:pt x="0" y="1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字魂59号-创粗黑" panose="00000500000000000000" pitchFamily="2" charset="-122"/>
                <a:cs typeface="+mn-ea"/>
                <a:sym typeface="+mn-lt"/>
              </a:endParaRPr>
            </a:p>
          </p:txBody>
        </p:sp>
      </p:grpSp>
      <p:sp>
        <p:nvSpPr>
          <p:cNvPr id="16" name="文本框 59"/>
          <p:cNvSpPr txBox="1"/>
          <p:nvPr/>
        </p:nvSpPr>
        <p:spPr>
          <a:xfrm>
            <a:off x="1319433" y="3949561"/>
            <a:ext cx="2874183" cy="441492"/>
          </a:xfrm>
          <a:prstGeom prst="roundRect">
            <a:avLst/>
          </a:prstGeom>
          <a:solidFill>
            <a:schemeClr val="accent1"/>
          </a:solidFill>
        </p:spPr>
        <p:txBody>
          <a:bodyPr wrap="none">
            <a:noAutofit/>
          </a:bodyPr>
          <a:lstStyle/>
          <a:p>
            <a:pPr algn="ctr"/>
            <a:r>
              <a:rPr lang="zh-CN" altLang="en-US" dirty="0" smtClean="0">
                <a:solidFill>
                  <a:schemeClr val="bg2"/>
                </a:solidFill>
                <a:latin typeface="微软雅黑" panose="020B0503020204020204" pitchFamily="34" charset="-122"/>
                <a:ea typeface="微软雅黑" panose="020B0503020204020204" pitchFamily="34" charset="-122"/>
                <a:cs typeface="+mn-ea"/>
                <a:sym typeface="+mn-lt"/>
              </a:rPr>
              <a:t>注意事项一</a:t>
            </a:r>
            <a:endParaRPr lang="zh-CN" altLang="en-US" dirty="0">
              <a:solidFill>
                <a:schemeClr val="bg2"/>
              </a:solidFill>
              <a:latin typeface="微软雅黑" panose="020B0503020204020204" pitchFamily="34" charset="-122"/>
              <a:ea typeface="微软雅黑" panose="020B0503020204020204" pitchFamily="34" charset="-122"/>
              <a:cs typeface="+mn-ea"/>
              <a:sym typeface="+mn-lt"/>
            </a:endParaRPr>
          </a:p>
        </p:txBody>
      </p:sp>
      <p:sp>
        <p:nvSpPr>
          <p:cNvPr id="10" name="文本框 53"/>
          <p:cNvSpPr txBox="1"/>
          <p:nvPr/>
        </p:nvSpPr>
        <p:spPr>
          <a:xfrm>
            <a:off x="4860032" y="3939902"/>
            <a:ext cx="2845304" cy="441492"/>
          </a:xfrm>
          <a:prstGeom prst="roundRect">
            <a:avLst/>
          </a:prstGeom>
          <a:solidFill>
            <a:schemeClr val="accent4"/>
          </a:solidFill>
        </p:spPr>
        <p:txBody>
          <a:bodyPr wrap="none">
            <a:noAutofit/>
          </a:bodyPr>
          <a:lstStyle/>
          <a:p>
            <a:pPr algn="ctr"/>
            <a:r>
              <a:rPr lang="zh-CN" altLang="en-US" dirty="0" smtClean="0">
                <a:solidFill>
                  <a:schemeClr val="bg2"/>
                </a:solidFill>
                <a:latin typeface="微软雅黑" panose="020B0503020204020204" pitchFamily="34" charset="-122"/>
                <a:ea typeface="微软雅黑" panose="020B0503020204020204" pitchFamily="34" charset="-122"/>
                <a:cs typeface="+mn-ea"/>
                <a:sym typeface="+mn-lt"/>
              </a:rPr>
              <a:t>注意事项二</a:t>
            </a:r>
            <a:endParaRPr lang="zh-CN" altLang="en-US" dirty="0">
              <a:solidFill>
                <a:schemeClr val="bg2"/>
              </a:solidFill>
              <a:latin typeface="微软雅黑" panose="020B0503020204020204" pitchFamily="34" charset="-122"/>
              <a:ea typeface="微软雅黑" panose="020B0503020204020204" pitchFamily="34" charset="-122"/>
              <a:cs typeface="+mn-ea"/>
              <a:sym typeface="+mn-lt"/>
            </a:endParaRPr>
          </a:p>
        </p:txBody>
      </p:sp>
      <p:sp>
        <p:nvSpPr>
          <p:cNvPr id="48" name="Title 1"/>
          <p:cNvSpPr txBox="1"/>
          <p:nvPr/>
        </p:nvSpPr>
        <p:spPr>
          <a:xfrm>
            <a:off x="251520" y="175643"/>
            <a:ext cx="2664296"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marL="457200" indent="-457200" algn="l">
              <a:buFont typeface="Wingdings" panose="05000000000000000000" pitchFamily="2" charset="2"/>
              <a:buChar char="l"/>
            </a:pPr>
            <a:r>
              <a:rPr lang="zh-CN" altLang="en-US" sz="28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申报注意事项</a:t>
            </a:r>
            <a:endParaRPr lang="en-GB" altLang="zh-CN" sz="28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
        <p:nvSpPr>
          <p:cNvPr id="2" name="矩形 1"/>
          <p:cNvSpPr/>
          <p:nvPr/>
        </p:nvSpPr>
        <p:spPr>
          <a:xfrm>
            <a:off x="1606591" y="1326564"/>
            <a:ext cx="2298119" cy="2120452"/>
          </a:xfrm>
          <a:prstGeom prst="rect">
            <a:avLst/>
          </a:prstGeom>
        </p:spPr>
        <p:txBody>
          <a:bodyPr wrap="square">
            <a:spAutoFit/>
          </a:bodyPr>
          <a:lstStyle/>
          <a:p>
            <a:pPr>
              <a:lnSpc>
                <a:spcPct val="150000"/>
              </a:lnSpc>
            </a:pPr>
            <a:r>
              <a:rPr lang="zh-CN" altLang="en-US" dirty="0"/>
              <a:t>申报时间不固定，请及时关注合肥高新区管委会官方网站</a:t>
            </a:r>
            <a:r>
              <a:rPr lang="en-US" altLang="zh-CN" dirty="0"/>
              <a:t>http://gxq.hefei.gov.cn/“</a:t>
            </a:r>
            <a:r>
              <a:rPr lang="zh-CN" altLang="en-US" dirty="0"/>
              <a:t>通知公告”一栏！</a:t>
            </a:r>
            <a:endParaRPr lang="zh-CN" altLang="en-US" dirty="0"/>
          </a:p>
        </p:txBody>
      </p:sp>
      <p:sp>
        <p:nvSpPr>
          <p:cNvPr id="49" name="PA_矩形 41"/>
          <p:cNvSpPr/>
          <p:nvPr>
            <p:custDataLst>
              <p:tags r:id="rId1"/>
            </p:custDataLst>
          </p:nvPr>
        </p:nvSpPr>
        <p:spPr>
          <a:xfrm>
            <a:off x="5001132" y="1448513"/>
            <a:ext cx="2504440" cy="1938992"/>
          </a:xfrm>
          <a:prstGeom prst="rect">
            <a:avLst/>
          </a:prstGeom>
        </p:spPr>
        <p:txBody>
          <a:bodyPr wrap="square">
            <a:spAutoFit/>
          </a:bodyPr>
          <a:lstStyle/>
          <a:p>
            <a:pPr algn="just">
              <a:lnSpc>
                <a:spcPct val="150000"/>
              </a:lnSpc>
            </a:pPr>
            <a:r>
              <a:rPr lang="zh-CN" altLang="en-US" sz="1600" dirty="0" smtClean="0">
                <a:latin typeface="+mn-ea"/>
              </a:rPr>
              <a:t>政策</a:t>
            </a:r>
            <a:r>
              <a:rPr lang="zh-CN" altLang="en-US" sz="1600" dirty="0">
                <a:latin typeface="+mn-ea"/>
              </a:rPr>
              <a:t>具有时效性，部分条款不重复兑现，请以正式文件为准，并关注条款附则，最终解释权以文件为准，如有疑问请及时咨询。</a:t>
            </a:r>
            <a:endParaRPr lang="zh-CN" altLang="en-US" sz="1600" dirty="0">
              <a:latin typeface="+mn-ea"/>
            </a:endParaRPr>
          </a:p>
        </p:txBody>
      </p:sp>
    </p:spTree>
  </p:cSld>
  <p:clrMapOvr>
    <a:masterClrMapping/>
  </p:clrMapOvr>
  <mc:AlternateContent xmlns:mc="http://schemas.openxmlformats.org/markup-compatibility/2006">
    <mc:Choice xmlns:p14="http://schemas.microsoft.com/office/powerpoint/2010/main" Requires="p14">
      <p:transition p14:dur="0" advClick="0" advTm="3000"/>
    </mc:Choice>
    <mc:Fallback>
      <p:transition advClick="0" advTm="3000"/>
    </mc:Fallback>
  </mc:AlternateContent>
  <p:timing>
    <p:tnLst>
      <p:par>
        <p:cTn id="1" dur="indefinite" restart="never" nodeType="tmRoot"/>
      </p:par>
    </p:tnLst>
    <p:bldLst>
      <p:bldP spid="4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39552" y="762094"/>
            <a:ext cx="8065293" cy="1384183"/>
          </a:xfrm>
          <a:prstGeom prst="rect">
            <a:avLst/>
          </a:prstGeom>
          <a:blipFill dpi="0" rotWithShape="1">
            <a:blip r:embed="rId1" cstate="screen"/>
            <a:srcRect/>
            <a:tile tx="0" ty="0" sx="100000" sy="100000" flip="none" algn="tl"/>
          </a:blipFill>
          <a:ln w="63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ea typeface="字魂59号-创粗黑" panose="00000500000000000000" pitchFamily="2" charset="-122"/>
            </a:endParaRPr>
          </a:p>
        </p:txBody>
      </p:sp>
      <p:grpSp>
        <p:nvGrpSpPr>
          <p:cNvPr id="6" name="组合 5"/>
          <p:cNvGrpSpPr/>
          <p:nvPr/>
        </p:nvGrpSpPr>
        <p:grpSpPr>
          <a:xfrm>
            <a:off x="1186265" y="2226959"/>
            <a:ext cx="535041" cy="535041"/>
            <a:chOff x="1133933" y="2994809"/>
            <a:chExt cx="535041" cy="535041"/>
          </a:xfrm>
        </p:grpSpPr>
        <p:sp>
          <p:nvSpPr>
            <p:cNvPr id="26" name="椭圆 25"/>
            <p:cNvSpPr/>
            <p:nvPr/>
          </p:nvSpPr>
          <p:spPr>
            <a:xfrm>
              <a:off x="1133933" y="2994809"/>
              <a:ext cx="535041" cy="535041"/>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dirty="0">
                <a:ea typeface="字魂59号-创粗黑" panose="00000500000000000000" pitchFamily="2" charset="-122"/>
              </a:endParaRPr>
            </a:p>
          </p:txBody>
        </p:sp>
        <p:sp>
          <p:nvSpPr>
            <p:cNvPr id="27" name="任意多边形: 形状 26"/>
            <p:cNvSpPr/>
            <p:nvPr/>
          </p:nvSpPr>
          <p:spPr bwMode="auto">
            <a:xfrm>
              <a:off x="1303166" y="3165694"/>
              <a:ext cx="196575" cy="187470"/>
            </a:xfrm>
            <a:custGeom>
              <a:avLst/>
              <a:gdLst>
                <a:gd name="connsiteX0" fmla="*/ 315778 w 607639"/>
                <a:gd name="connsiteY0" fmla="*/ 173080 h 579502"/>
                <a:gd name="connsiteX1" fmla="*/ 315778 w 607639"/>
                <a:gd name="connsiteY1" fmla="*/ 266058 h 579502"/>
                <a:gd name="connsiteX2" fmla="*/ 303493 w 607639"/>
                <a:gd name="connsiteY2" fmla="*/ 278325 h 579502"/>
                <a:gd name="connsiteX3" fmla="*/ 210375 w 607639"/>
                <a:gd name="connsiteY3" fmla="*/ 278325 h 579502"/>
                <a:gd name="connsiteX4" fmla="*/ 303493 w 607639"/>
                <a:gd name="connsiteY4" fmla="*/ 359925 h 579502"/>
                <a:gd name="connsiteX5" fmla="*/ 397500 w 607639"/>
                <a:gd name="connsiteY5" fmla="*/ 266058 h 579502"/>
                <a:gd name="connsiteX6" fmla="*/ 315778 w 607639"/>
                <a:gd name="connsiteY6" fmla="*/ 173080 h 579502"/>
                <a:gd name="connsiteX7" fmla="*/ 249814 w 607639"/>
                <a:gd name="connsiteY7" fmla="*/ 160816 h 579502"/>
                <a:gd name="connsiteX8" fmla="*/ 198110 w 607639"/>
                <a:gd name="connsiteY8" fmla="*/ 212449 h 579502"/>
                <a:gd name="connsiteX9" fmla="*/ 249814 w 607639"/>
                <a:gd name="connsiteY9" fmla="*/ 212449 h 579502"/>
                <a:gd name="connsiteX10" fmla="*/ 303493 w 607639"/>
                <a:gd name="connsiteY10" fmla="*/ 147835 h 579502"/>
                <a:gd name="connsiteX11" fmla="*/ 421981 w 607639"/>
                <a:gd name="connsiteY11" fmla="*/ 266058 h 579502"/>
                <a:gd name="connsiteX12" fmla="*/ 303493 w 607639"/>
                <a:gd name="connsiteY12" fmla="*/ 384370 h 579502"/>
                <a:gd name="connsiteX13" fmla="*/ 185093 w 607639"/>
                <a:gd name="connsiteY13" fmla="*/ 266058 h 579502"/>
                <a:gd name="connsiteX14" fmla="*/ 197289 w 607639"/>
                <a:gd name="connsiteY14" fmla="*/ 253880 h 579502"/>
                <a:gd name="connsiteX15" fmla="*/ 291297 w 607639"/>
                <a:gd name="connsiteY15" fmla="*/ 253880 h 579502"/>
                <a:gd name="connsiteX16" fmla="*/ 291297 w 607639"/>
                <a:gd name="connsiteY16" fmla="*/ 160013 h 579502"/>
                <a:gd name="connsiteX17" fmla="*/ 303493 w 607639"/>
                <a:gd name="connsiteY17" fmla="*/ 147835 h 579502"/>
                <a:gd name="connsiteX18" fmla="*/ 262095 w 607639"/>
                <a:gd name="connsiteY18" fmla="*/ 135133 h 579502"/>
                <a:gd name="connsiteX19" fmla="*/ 274287 w 607639"/>
                <a:gd name="connsiteY19" fmla="*/ 147397 h 579502"/>
                <a:gd name="connsiteX20" fmla="*/ 274287 w 607639"/>
                <a:gd name="connsiteY20" fmla="*/ 224713 h 579502"/>
                <a:gd name="connsiteX21" fmla="*/ 262095 w 607639"/>
                <a:gd name="connsiteY21" fmla="*/ 236888 h 579502"/>
                <a:gd name="connsiteX22" fmla="*/ 184672 w 607639"/>
                <a:gd name="connsiteY22" fmla="*/ 236888 h 579502"/>
                <a:gd name="connsiteX23" fmla="*/ 172391 w 607639"/>
                <a:gd name="connsiteY23" fmla="*/ 224713 h 579502"/>
                <a:gd name="connsiteX24" fmla="*/ 262095 w 607639"/>
                <a:gd name="connsiteY24" fmla="*/ 135133 h 579502"/>
                <a:gd name="connsiteX25" fmla="*/ 58120 w 607639"/>
                <a:gd name="connsiteY25" fmla="*/ 108514 h 579502"/>
                <a:gd name="connsiteX26" fmla="*/ 58120 w 607639"/>
                <a:gd name="connsiteY26" fmla="*/ 413970 h 579502"/>
                <a:gd name="connsiteX27" fmla="*/ 549430 w 607639"/>
                <a:gd name="connsiteY27" fmla="*/ 413970 h 579502"/>
                <a:gd name="connsiteX28" fmla="*/ 549430 w 607639"/>
                <a:gd name="connsiteY28" fmla="*/ 108514 h 579502"/>
                <a:gd name="connsiteX29" fmla="*/ 27236 w 607639"/>
                <a:gd name="connsiteY29" fmla="*/ 56079 h 579502"/>
                <a:gd name="connsiteX30" fmla="*/ 27236 w 607639"/>
                <a:gd name="connsiteY30" fmla="*/ 81319 h 579502"/>
                <a:gd name="connsiteX31" fmla="*/ 580403 w 607639"/>
                <a:gd name="connsiteY31" fmla="*/ 81319 h 579502"/>
                <a:gd name="connsiteX32" fmla="*/ 580403 w 607639"/>
                <a:gd name="connsiteY32" fmla="*/ 56079 h 579502"/>
                <a:gd name="connsiteX33" fmla="*/ 303775 w 607639"/>
                <a:gd name="connsiteY33" fmla="*/ 0 h 579502"/>
                <a:gd name="connsiteX34" fmla="*/ 317393 w 607639"/>
                <a:gd name="connsiteY34" fmla="*/ 13597 h 579502"/>
                <a:gd name="connsiteX35" fmla="*/ 317393 w 607639"/>
                <a:gd name="connsiteY35" fmla="*/ 28884 h 579502"/>
                <a:gd name="connsiteX36" fmla="*/ 580403 w 607639"/>
                <a:gd name="connsiteY36" fmla="*/ 28884 h 579502"/>
                <a:gd name="connsiteX37" fmla="*/ 607639 w 607639"/>
                <a:gd name="connsiteY37" fmla="*/ 56079 h 579502"/>
                <a:gd name="connsiteX38" fmla="*/ 607639 w 607639"/>
                <a:gd name="connsiteY38" fmla="*/ 81319 h 579502"/>
                <a:gd name="connsiteX39" fmla="*/ 580403 w 607639"/>
                <a:gd name="connsiteY39" fmla="*/ 108514 h 579502"/>
                <a:gd name="connsiteX40" fmla="*/ 576665 w 607639"/>
                <a:gd name="connsiteY40" fmla="*/ 108514 h 579502"/>
                <a:gd name="connsiteX41" fmla="*/ 576665 w 607639"/>
                <a:gd name="connsiteY41" fmla="*/ 413970 h 579502"/>
                <a:gd name="connsiteX42" fmla="*/ 549430 w 607639"/>
                <a:gd name="connsiteY42" fmla="*/ 441165 h 579502"/>
                <a:gd name="connsiteX43" fmla="*/ 317393 w 607639"/>
                <a:gd name="connsiteY43" fmla="*/ 441165 h 579502"/>
                <a:gd name="connsiteX44" fmla="*/ 317393 w 607639"/>
                <a:gd name="connsiteY44" fmla="*/ 481069 h 579502"/>
                <a:gd name="connsiteX45" fmla="*/ 418236 w 607639"/>
                <a:gd name="connsiteY45" fmla="*/ 554923 h 579502"/>
                <a:gd name="connsiteX46" fmla="*/ 421173 w 607639"/>
                <a:gd name="connsiteY46" fmla="*/ 573942 h 579502"/>
                <a:gd name="connsiteX47" fmla="*/ 410225 w 607639"/>
                <a:gd name="connsiteY47" fmla="*/ 579452 h 579502"/>
                <a:gd name="connsiteX48" fmla="*/ 402215 w 607639"/>
                <a:gd name="connsiteY48" fmla="*/ 576874 h 579502"/>
                <a:gd name="connsiteX49" fmla="*/ 317393 w 607639"/>
                <a:gd name="connsiteY49" fmla="*/ 514752 h 579502"/>
                <a:gd name="connsiteX50" fmla="*/ 317393 w 607639"/>
                <a:gd name="connsiteY50" fmla="*/ 565854 h 579502"/>
                <a:gd name="connsiteX51" fmla="*/ 303775 w 607639"/>
                <a:gd name="connsiteY51" fmla="*/ 579452 h 579502"/>
                <a:gd name="connsiteX52" fmla="*/ 290157 w 607639"/>
                <a:gd name="connsiteY52" fmla="*/ 565854 h 579502"/>
                <a:gd name="connsiteX53" fmla="*/ 290157 w 607639"/>
                <a:gd name="connsiteY53" fmla="*/ 514752 h 579502"/>
                <a:gd name="connsiteX54" fmla="*/ 205424 w 607639"/>
                <a:gd name="connsiteY54" fmla="*/ 576874 h 579502"/>
                <a:gd name="connsiteX55" fmla="*/ 186377 w 607639"/>
                <a:gd name="connsiteY55" fmla="*/ 573942 h 579502"/>
                <a:gd name="connsiteX56" fmla="*/ 189314 w 607639"/>
                <a:gd name="connsiteY56" fmla="*/ 554923 h 579502"/>
                <a:gd name="connsiteX57" fmla="*/ 290157 w 607639"/>
                <a:gd name="connsiteY57" fmla="*/ 481069 h 579502"/>
                <a:gd name="connsiteX58" fmla="*/ 290157 w 607639"/>
                <a:gd name="connsiteY58" fmla="*/ 441165 h 579502"/>
                <a:gd name="connsiteX59" fmla="*/ 58120 w 607639"/>
                <a:gd name="connsiteY59" fmla="*/ 441165 h 579502"/>
                <a:gd name="connsiteX60" fmla="*/ 30885 w 607639"/>
                <a:gd name="connsiteY60" fmla="*/ 413970 h 579502"/>
                <a:gd name="connsiteX61" fmla="*/ 30885 w 607639"/>
                <a:gd name="connsiteY61" fmla="*/ 108514 h 579502"/>
                <a:gd name="connsiteX62" fmla="*/ 27236 w 607639"/>
                <a:gd name="connsiteY62" fmla="*/ 108514 h 579502"/>
                <a:gd name="connsiteX63" fmla="*/ 0 w 607639"/>
                <a:gd name="connsiteY63" fmla="*/ 81319 h 579502"/>
                <a:gd name="connsiteX64" fmla="*/ 0 w 607639"/>
                <a:gd name="connsiteY64" fmla="*/ 56079 h 579502"/>
                <a:gd name="connsiteX65" fmla="*/ 27236 w 607639"/>
                <a:gd name="connsiteY65" fmla="*/ 28884 h 579502"/>
                <a:gd name="connsiteX66" fmla="*/ 290157 w 607639"/>
                <a:gd name="connsiteY66" fmla="*/ 28884 h 579502"/>
                <a:gd name="connsiteX67" fmla="*/ 290157 w 607639"/>
                <a:gd name="connsiteY67" fmla="*/ 13597 h 579502"/>
                <a:gd name="connsiteX68" fmla="*/ 303775 w 607639"/>
                <a:gd name="connsiteY68" fmla="*/ 0 h 579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607639" h="579502">
                  <a:moveTo>
                    <a:pt x="315778" y="173080"/>
                  </a:moveTo>
                  <a:lnTo>
                    <a:pt x="315778" y="266058"/>
                  </a:lnTo>
                  <a:cubicBezTo>
                    <a:pt x="315778" y="272814"/>
                    <a:pt x="310258" y="278325"/>
                    <a:pt x="303493" y="278325"/>
                  </a:cubicBezTo>
                  <a:lnTo>
                    <a:pt x="210375" y="278325"/>
                  </a:lnTo>
                  <a:cubicBezTo>
                    <a:pt x="216429" y="324281"/>
                    <a:pt x="255866" y="359925"/>
                    <a:pt x="303493" y="359925"/>
                  </a:cubicBezTo>
                  <a:cubicBezTo>
                    <a:pt x="355303" y="359925"/>
                    <a:pt x="397500" y="317792"/>
                    <a:pt x="397500" y="266058"/>
                  </a:cubicBezTo>
                  <a:cubicBezTo>
                    <a:pt x="397500" y="218502"/>
                    <a:pt x="361802" y="179124"/>
                    <a:pt x="315778" y="173080"/>
                  </a:cubicBezTo>
                  <a:close/>
                  <a:moveTo>
                    <a:pt x="249814" y="160816"/>
                  </a:moveTo>
                  <a:cubicBezTo>
                    <a:pt x="223740" y="165793"/>
                    <a:pt x="203093" y="186410"/>
                    <a:pt x="198110" y="212449"/>
                  </a:cubicBezTo>
                  <a:lnTo>
                    <a:pt x="249814" y="212449"/>
                  </a:lnTo>
                  <a:close/>
                  <a:moveTo>
                    <a:pt x="303493" y="147835"/>
                  </a:moveTo>
                  <a:cubicBezTo>
                    <a:pt x="368835" y="147835"/>
                    <a:pt x="421981" y="200902"/>
                    <a:pt x="421981" y="266058"/>
                  </a:cubicBezTo>
                  <a:cubicBezTo>
                    <a:pt x="421981" y="331303"/>
                    <a:pt x="368835" y="384370"/>
                    <a:pt x="303493" y="384370"/>
                  </a:cubicBezTo>
                  <a:cubicBezTo>
                    <a:pt x="238239" y="384370"/>
                    <a:pt x="185093" y="331303"/>
                    <a:pt x="185093" y="266058"/>
                  </a:cubicBezTo>
                  <a:cubicBezTo>
                    <a:pt x="185093" y="259303"/>
                    <a:pt x="190523" y="253880"/>
                    <a:pt x="197289" y="253880"/>
                  </a:cubicBezTo>
                  <a:lnTo>
                    <a:pt x="291297" y="253880"/>
                  </a:lnTo>
                  <a:lnTo>
                    <a:pt x="291297" y="160013"/>
                  </a:lnTo>
                  <a:cubicBezTo>
                    <a:pt x="291297" y="153257"/>
                    <a:pt x="296727" y="147835"/>
                    <a:pt x="303493" y="147835"/>
                  </a:cubicBezTo>
                  <a:close/>
                  <a:moveTo>
                    <a:pt x="262095" y="135133"/>
                  </a:moveTo>
                  <a:cubicBezTo>
                    <a:pt x="268859" y="135133"/>
                    <a:pt x="274287" y="140643"/>
                    <a:pt x="274287" y="147397"/>
                  </a:cubicBezTo>
                  <a:lnTo>
                    <a:pt x="274287" y="224713"/>
                  </a:lnTo>
                  <a:cubicBezTo>
                    <a:pt x="274287" y="231467"/>
                    <a:pt x="268859" y="236888"/>
                    <a:pt x="262095" y="236888"/>
                  </a:cubicBezTo>
                  <a:lnTo>
                    <a:pt x="184672" y="236888"/>
                  </a:lnTo>
                  <a:cubicBezTo>
                    <a:pt x="177909" y="236888"/>
                    <a:pt x="172391" y="231467"/>
                    <a:pt x="172391" y="224713"/>
                  </a:cubicBezTo>
                  <a:cubicBezTo>
                    <a:pt x="172391" y="175302"/>
                    <a:pt x="212616" y="135133"/>
                    <a:pt x="262095" y="135133"/>
                  </a:cubicBezTo>
                  <a:close/>
                  <a:moveTo>
                    <a:pt x="58120" y="108514"/>
                  </a:moveTo>
                  <a:lnTo>
                    <a:pt x="58120" y="413970"/>
                  </a:lnTo>
                  <a:lnTo>
                    <a:pt x="549430" y="413970"/>
                  </a:lnTo>
                  <a:lnTo>
                    <a:pt x="549430" y="108514"/>
                  </a:lnTo>
                  <a:close/>
                  <a:moveTo>
                    <a:pt x="27236" y="56079"/>
                  </a:moveTo>
                  <a:lnTo>
                    <a:pt x="27236" y="81319"/>
                  </a:lnTo>
                  <a:lnTo>
                    <a:pt x="580403" y="81319"/>
                  </a:lnTo>
                  <a:lnTo>
                    <a:pt x="580403" y="56079"/>
                  </a:lnTo>
                  <a:close/>
                  <a:moveTo>
                    <a:pt x="303775" y="0"/>
                  </a:moveTo>
                  <a:cubicBezTo>
                    <a:pt x="311341" y="0"/>
                    <a:pt x="317393" y="6132"/>
                    <a:pt x="317393" y="13597"/>
                  </a:cubicBezTo>
                  <a:lnTo>
                    <a:pt x="317393" y="28884"/>
                  </a:lnTo>
                  <a:lnTo>
                    <a:pt x="580403" y="28884"/>
                  </a:lnTo>
                  <a:cubicBezTo>
                    <a:pt x="595356" y="28884"/>
                    <a:pt x="607639" y="41148"/>
                    <a:pt x="607639" y="56079"/>
                  </a:cubicBezTo>
                  <a:lnTo>
                    <a:pt x="607639" y="81319"/>
                  </a:lnTo>
                  <a:cubicBezTo>
                    <a:pt x="607639" y="96338"/>
                    <a:pt x="595356" y="108514"/>
                    <a:pt x="580403" y="108514"/>
                  </a:cubicBezTo>
                  <a:lnTo>
                    <a:pt x="576665" y="108514"/>
                  </a:lnTo>
                  <a:lnTo>
                    <a:pt x="576665" y="413970"/>
                  </a:lnTo>
                  <a:cubicBezTo>
                    <a:pt x="576665" y="428990"/>
                    <a:pt x="564472" y="441165"/>
                    <a:pt x="549430" y="441165"/>
                  </a:cubicBezTo>
                  <a:lnTo>
                    <a:pt x="317393" y="441165"/>
                  </a:lnTo>
                  <a:lnTo>
                    <a:pt x="317393" y="481069"/>
                  </a:lnTo>
                  <a:lnTo>
                    <a:pt x="418236" y="554923"/>
                  </a:lnTo>
                  <a:cubicBezTo>
                    <a:pt x="424377" y="559366"/>
                    <a:pt x="425623" y="567898"/>
                    <a:pt x="421173" y="573942"/>
                  </a:cubicBezTo>
                  <a:cubicBezTo>
                    <a:pt x="418503" y="577585"/>
                    <a:pt x="414409" y="579452"/>
                    <a:pt x="410225" y="579452"/>
                  </a:cubicBezTo>
                  <a:cubicBezTo>
                    <a:pt x="407466" y="579452"/>
                    <a:pt x="404618" y="578652"/>
                    <a:pt x="402215" y="576874"/>
                  </a:cubicBezTo>
                  <a:lnTo>
                    <a:pt x="317393" y="514752"/>
                  </a:lnTo>
                  <a:lnTo>
                    <a:pt x="317393" y="565854"/>
                  </a:lnTo>
                  <a:cubicBezTo>
                    <a:pt x="317393" y="573408"/>
                    <a:pt x="311341" y="579452"/>
                    <a:pt x="303775" y="579452"/>
                  </a:cubicBezTo>
                  <a:cubicBezTo>
                    <a:pt x="296299" y="579452"/>
                    <a:pt x="290157" y="573408"/>
                    <a:pt x="290157" y="565854"/>
                  </a:cubicBezTo>
                  <a:lnTo>
                    <a:pt x="290157" y="514752"/>
                  </a:lnTo>
                  <a:lnTo>
                    <a:pt x="205424" y="576874"/>
                  </a:lnTo>
                  <a:cubicBezTo>
                    <a:pt x="199372" y="581318"/>
                    <a:pt x="190827" y="579985"/>
                    <a:pt x="186377" y="573942"/>
                  </a:cubicBezTo>
                  <a:cubicBezTo>
                    <a:pt x="181927" y="567898"/>
                    <a:pt x="183262" y="559366"/>
                    <a:pt x="189314" y="554923"/>
                  </a:cubicBezTo>
                  <a:lnTo>
                    <a:pt x="290157" y="481069"/>
                  </a:lnTo>
                  <a:lnTo>
                    <a:pt x="290157" y="441165"/>
                  </a:lnTo>
                  <a:lnTo>
                    <a:pt x="58120" y="441165"/>
                  </a:lnTo>
                  <a:cubicBezTo>
                    <a:pt x="43167" y="441165"/>
                    <a:pt x="30885" y="428990"/>
                    <a:pt x="30885" y="413970"/>
                  </a:cubicBezTo>
                  <a:lnTo>
                    <a:pt x="30885" y="108514"/>
                  </a:lnTo>
                  <a:lnTo>
                    <a:pt x="27236" y="108514"/>
                  </a:lnTo>
                  <a:cubicBezTo>
                    <a:pt x="12194" y="108514"/>
                    <a:pt x="0" y="96338"/>
                    <a:pt x="0" y="81319"/>
                  </a:cubicBezTo>
                  <a:lnTo>
                    <a:pt x="0" y="56079"/>
                  </a:lnTo>
                  <a:cubicBezTo>
                    <a:pt x="0" y="41148"/>
                    <a:pt x="12194" y="28884"/>
                    <a:pt x="27236" y="28884"/>
                  </a:cubicBezTo>
                  <a:lnTo>
                    <a:pt x="290157" y="28884"/>
                  </a:lnTo>
                  <a:lnTo>
                    <a:pt x="290157" y="13597"/>
                  </a:lnTo>
                  <a:cubicBezTo>
                    <a:pt x="290157" y="6132"/>
                    <a:pt x="296299" y="0"/>
                    <a:pt x="303775" y="0"/>
                  </a:cubicBezTo>
                  <a:close/>
                </a:path>
              </a:pathLst>
            </a:custGeom>
            <a:solidFill>
              <a:srgbClr val="FFFFFF"/>
            </a:solidFill>
            <a:ln>
              <a:noFill/>
            </a:ln>
          </p:spPr>
          <p:txBody>
            <a:bodyPr anchor="ctr"/>
            <a:lstStyle/>
            <a:p>
              <a:pPr algn="ctr"/>
              <a:endParaRPr dirty="0">
                <a:ea typeface="字魂59号-创粗黑" panose="00000500000000000000" pitchFamily="2" charset="-122"/>
              </a:endParaRPr>
            </a:p>
          </p:txBody>
        </p:sp>
      </p:grpSp>
      <p:cxnSp>
        <p:nvCxnSpPr>
          <p:cNvPr id="30" name="直接连接符 29"/>
          <p:cNvCxnSpPr/>
          <p:nvPr/>
        </p:nvCxnSpPr>
        <p:spPr>
          <a:xfrm>
            <a:off x="430324" y="3391192"/>
            <a:ext cx="2062425" cy="11066"/>
          </a:xfrm>
          <a:prstGeom prst="line">
            <a:avLst/>
          </a:prstGeom>
          <a:ln cap="rnd">
            <a:solidFill>
              <a:schemeClr val="bg1">
                <a:lumMod val="50000"/>
              </a:schemeClr>
            </a:solidFill>
            <a:round/>
          </a:ln>
        </p:spPr>
        <p:style>
          <a:lnRef idx="1">
            <a:schemeClr val="accent1"/>
          </a:lnRef>
          <a:fillRef idx="0">
            <a:schemeClr val="accent1"/>
          </a:fillRef>
          <a:effectRef idx="0">
            <a:schemeClr val="accent1"/>
          </a:effectRef>
          <a:fontRef idx="minor">
            <a:schemeClr val="tx1"/>
          </a:fontRef>
        </p:style>
      </p:cxnSp>
      <p:grpSp>
        <p:nvGrpSpPr>
          <p:cNvPr id="33" name="组合 32"/>
          <p:cNvGrpSpPr/>
          <p:nvPr/>
        </p:nvGrpSpPr>
        <p:grpSpPr>
          <a:xfrm>
            <a:off x="3409129" y="2209786"/>
            <a:ext cx="535041" cy="535041"/>
            <a:chOff x="3367994" y="2643758"/>
            <a:chExt cx="535041" cy="535041"/>
          </a:xfrm>
        </p:grpSpPr>
        <p:sp>
          <p:nvSpPr>
            <p:cNvPr id="21" name="椭圆 20"/>
            <p:cNvSpPr/>
            <p:nvPr/>
          </p:nvSpPr>
          <p:spPr>
            <a:xfrm>
              <a:off x="3367994" y="2643758"/>
              <a:ext cx="535041" cy="535041"/>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dirty="0">
                <a:ea typeface="字魂59号-创粗黑" panose="00000500000000000000" pitchFamily="2" charset="-122"/>
              </a:endParaRPr>
            </a:p>
          </p:txBody>
        </p:sp>
        <p:sp>
          <p:nvSpPr>
            <p:cNvPr id="22" name="任意多边形: 形状 21"/>
            <p:cNvSpPr/>
            <p:nvPr/>
          </p:nvSpPr>
          <p:spPr bwMode="auto">
            <a:xfrm>
              <a:off x="3537227" y="2810241"/>
              <a:ext cx="196575" cy="196275"/>
            </a:xfrm>
            <a:custGeom>
              <a:avLst/>
              <a:gdLst>
                <a:gd name="connsiteX0" fmla="*/ 497095 w 607639"/>
                <a:gd name="connsiteY0" fmla="*/ 261992 h 606722"/>
                <a:gd name="connsiteX1" fmla="*/ 497095 w 607639"/>
                <a:gd name="connsiteY1" fmla="*/ 468794 h 606722"/>
                <a:gd name="connsiteX2" fmla="*/ 524775 w 607639"/>
                <a:gd name="connsiteY2" fmla="*/ 468794 h 606722"/>
                <a:gd name="connsiteX3" fmla="*/ 524775 w 607639"/>
                <a:gd name="connsiteY3" fmla="*/ 261992 h 606722"/>
                <a:gd name="connsiteX4" fmla="*/ 414320 w 607639"/>
                <a:gd name="connsiteY4" fmla="*/ 261992 h 606722"/>
                <a:gd name="connsiteX5" fmla="*/ 414320 w 607639"/>
                <a:gd name="connsiteY5" fmla="*/ 468794 h 606722"/>
                <a:gd name="connsiteX6" fmla="*/ 469503 w 607639"/>
                <a:gd name="connsiteY6" fmla="*/ 468794 h 606722"/>
                <a:gd name="connsiteX7" fmla="*/ 469503 w 607639"/>
                <a:gd name="connsiteY7" fmla="*/ 261992 h 606722"/>
                <a:gd name="connsiteX8" fmla="*/ 359047 w 607639"/>
                <a:gd name="connsiteY8" fmla="*/ 261992 h 606722"/>
                <a:gd name="connsiteX9" fmla="*/ 359047 w 607639"/>
                <a:gd name="connsiteY9" fmla="*/ 468794 h 606722"/>
                <a:gd name="connsiteX10" fmla="*/ 386639 w 607639"/>
                <a:gd name="connsiteY10" fmla="*/ 468794 h 606722"/>
                <a:gd name="connsiteX11" fmla="*/ 386639 w 607639"/>
                <a:gd name="connsiteY11" fmla="*/ 261992 h 606722"/>
                <a:gd name="connsiteX12" fmla="*/ 276183 w 607639"/>
                <a:gd name="connsiteY12" fmla="*/ 261992 h 606722"/>
                <a:gd name="connsiteX13" fmla="*/ 276183 w 607639"/>
                <a:gd name="connsiteY13" fmla="*/ 468794 h 606722"/>
                <a:gd name="connsiteX14" fmla="*/ 331456 w 607639"/>
                <a:gd name="connsiteY14" fmla="*/ 468794 h 606722"/>
                <a:gd name="connsiteX15" fmla="*/ 331456 w 607639"/>
                <a:gd name="connsiteY15" fmla="*/ 261992 h 606722"/>
                <a:gd name="connsiteX16" fmla="*/ 220911 w 607639"/>
                <a:gd name="connsiteY16" fmla="*/ 261992 h 606722"/>
                <a:gd name="connsiteX17" fmla="*/ 220911 w 607639"/>
                <a:gd name="connsiteY17" fmla="*/ 468794 h 606722"/>
                <a:gd name="connsiteX18" fmla="*/ 248592 w 607639"/>
                <a:gd name="connsiteY18" fmla="*/ 468794 h 606722"/>
                <a:gd name="connsiteX19" fmla="*/ 248592 w 607639"/>
                <a:gd name="connsiteY19" fmla="*/ 261992 h 606722"/>
                <a:gd name="connsiteX20" fmla="*/ 138136 w 607639"/>
                <a:gd name="connsiteY20" fmla="*/ 261992 h 606722"/>
                <a:gd name="connsiteX21" fmla="*/ 138136 w 607639"/>
                <a:gd name="connsiteY21" fmla="*/ 468794 h 606722"/>
                <a:gd name="connsiteX22" fmla="*/ 193319 w 607639"/>
                <a:gd name="connsiteY22" fmla="*/ 468794 h 606722"/>
                <a:gd name="connsiteX23" fmla="*/ 193319 w 607639"/>
                <a:gd name="connsiteY23" fmla="*/ 261992 h 606722"/>
                <a:gd name="connsiteX24" fmla="*/ 82864 w 607639"/>
                <a:gd name="connsiteY24" fmla="*/ 261992 h 606722"/>
                <a:gd name="connsiteX25" fmla="*/ 82864 w 607639"/>
                <a:gd name="connsiteY25" fmla="*/ 468794 h 606722"/>
                <a:gd name="connsiteX26" fmla="*/ 110455 w 607639"/>
                <a:gd name="connsiteY26" fmla="*/ 468794 h 606722"/>
                <a:gd name="connsiteX27" fmla="*/ 110455 w 607639"/>
                <a:gd name="connsiteY27" fmla="*/ 261992 h 606722"/>
                <a:gd name="connsiteX28" fmla="*/ 303820 w 607639"/>
                <a:gd name="connsiteY28" fmla="*/ 110294 h 606722"/>
                <a:gd name="connsiteX29" fmla="*/ 331447 w 607639"/>
                <a:gd name="connsiteY29" fmla="*/ 137885 h 606722"/>
                <a:gd name="connsiteX30" fmla="*/ 303820 w 607639"/>
                <a:gd name="connsiteY30" fmla="*/ 165476 h 606722"/>
                <a:gd name="connsiteX31" fmla="*/ 276193 w 607639"/>
                <a:gd name="connsiteY31" fmla="*/ 137885 h 606722"/>
                <a:gd name="connsiteX32" fmla="*/ 303820 w 607639"/>
                <a:gd name="connsiteY32" fmla="*/ 110294 h 606722"/>
                <a:gd name="connsiteX33" fmla="*/ 303775 w 607639"/>
                <a:gd name="connsiteY33" fmla="*/ 27550 h 606722"/>
                <a:gd name="connsiteX34" fmla="*/ 174005 w 607639"/>
                <a:gd name="connsiteY34" fmla="*/ 103446 h 606722"/>
                <a:gd name="connsiteX35" fmla="*/ 299681 w 607639"/>
                <a:gd name="connsiteY35" fmla="*/ 56522 h 606722"/>
                <a:gd name="connsiteX36" fmla="*/ 309293 w 607639"/>
                <a:gd name="connsiteY36" fmla="*/ 55189 h 606722"/>
                <a:gd name="connsiteX37" fmla="*/ 434969 w 607639"/>
                <a:gd name="connsiteY37" fmla="*/ 102024 h 606722"/>
                <a:gd name="connsiteX38" fmla="*/ 303775 w 607639"/>
                <a:gd name="connsiteY38" fmla="*/ 27550 h 606722"/>
                <a:gd name="connsiteX39" fmla="*/ 303775 w 607639"/>
                <a:gd name="connsiteY39" fmla="*/ 0 h 606722"/>
                <a:gd name="connsiteX40" fmla="*/ 470927 w 607639"/>
                <a:gd name="connsiteY40" fmla="*/ 115799 h 606722"/>
                <a:gd name="connsiteX41" fmla="*/ 570346 w 607639"/>
                <a:gd name="connsiteY41" fmla="*/ 153036 h 606722"/>
                <a:gd name="connsiteX42" fmla="*/ 579958 w 607639"/>
                <a:gd name="connsiteY42" fmla="*/ 165478 h 606722"/>
                <a:gd name="connsiteX43" fmla="*/ 579958 w 607639"/>
                <a:gd name="connsiteY43" fmla="*/ 193028 h 606722"/>
                <a:gd name="connsiteX44" fmla="*/ 579958 w 607639"/>
                <a:gd name="connsiteY44" fmla="*/ 248217 h 606722"/>
                <a:gd name="connsiteX45" fmla="*/ 566163 w 607639"/>
                <a:gd name="connsiteY45" fmla="*/ 261992 h 606722"/>
                <a:gd name="connsiteX46" fmla="*/ 552367 w 607639"/>
                <a:gd name="connsiteY46" fmla="*/ 261992 h 606722"/>
                <a:gd name="connsiteX47" fmla="*/ 552367 w 607639"/>
                <a:gd name="connsiteY47" fmla="*/ 468794 h 606722"/>
                <a:gd name="connsiteX48" fmla="*/ 566163 w 607639"/>
                <a:gd name="connsiteY48" fmla="*/ 468794 h 606722"/>
                <a:gd name="connsiteX49" fmla="*/ 579958 w 607639"/>
                <a:gd name="connsiteY49" fmla="*/ 482569 h 606722"/>
                <a:gd name="connsiteX50" fmla="*/ 566163 w 607639"/>
                <a:gd name="connsiteY50" fmla="*/ 496344 h 606722"/>
                <a:gd name="connsiteX51" fmla="*/ 538571 w 607639"/>
                <a:gd name="connsiteY51" fmla="*/ 496344 h 606722"/>
                <a:gd name="connsiteX52" fmla="*/ 483299 w 607639"/>
                <a:gd name="connsiteY52" fmla="*/ 496344 h 606722"/>
                <a:gd name="connsiteX53" fmla="*/ 400435 w 607639"/>
                <a:gd name="connsiteY53" fmla="*/ 496344 h 606722"/>
                <a:gd name="connsiteX54" fmla="*/ 345252 w 607639"/>
                <a:gd name="connsiteY54" fmla="*/ 496344 h 606722"/>
                <a:gd name="connsiteX55" fmla="*/ 262387 w 607639"/>
                <a:gd name="connsiteY55" fmla="*/ 496344 h 606722"/>
                <a:gd name="connsiteX56" fmla="*/ 207115 w 607639"/>
                <a:gd name="connsiteY56" fmla="*/ 496344 h 606722"/>
                <a:gd name="connsiteX57" fmla="*/ 124251 w 607639"/>
                <a:gd name="connsiteY57" fmla="*/ 496344 h 606722"/>
                <a:gd name="connsiteX58" fmla="*/ 69068 w 607639"/>
                <a:gd name="connsiteY58" fmla="*/ 496344 h 606722"/>
                <a:gd name="connsiteX59" fmla="*/ 55272 w 607639"/>
                <a:gd name="connsiteY59" fmla="*/ 496344 h 606722"/>
                <a:gd name="connsiteX60" fmla="*/ 55272 w 607639"/>
                <a:gd name="connsiteY60" fmla="*/ 537758 h 606722"/>
                <a:gd name="connsiteX61" fmla="*/ 41387 w 607639"/>
                <a:gd name="connsiteY61" fmla="*/ 551533 h 606722"/>
                <a:gd name="connsiteX62" fmla="*/ 27592 w 607639"/>
                <a:gd name="connsiteY62" fmla="*/ 551533 h 606722"/>
                <a:gd name="connsiteX63" fmla="*/ 27592 w 607639"/>
                <a:gd name="connsiteY63" fmla="*/ 579083 h 606722"/>
                <a:gd name="connsiteX64" fmla="*/ 579958 w 607639"/>
                <a:gd name="connsiteY64" fmla="*/ 579083 h 606722"/>
                <a:gd name="connsiteX65" fmla="*/ 579958 w 607639"/>
                <a:gd name="connsiteY65" fmla="*/ 551533 h 606722"/>
                <a:gd name="connsiteX66" fmla="*/ 96660 w 607639"/>
                <a:gd name="connsiteY66" fmla="*/ 551533 h 606722"/>
                <a:gd name="connsiteX67" fmla="*/ 82864 w 607639"/>
                <a:gd name="connsiteY67" fmla="*/ 537758 h 606722"/>
                <a:gd name="connsiteX68" fmla="*/ 96660 w 607639"/>
                <a:gd name="connsiteY68" fmla="*/ 523983 h 606722"/>
                <a:gd name="connsiteX69" fmla="*/ 593843 w 607639"/>
                <a:gd name="connsiteY69" fmla="*/ 523983 h 606722"/>
                <a:gd name="connsiteX70" fmla="*/ 607639 w 607639"/>
                <a:gd name="connsiteY70" fmla="*/ 537758 h 606722"/>
                <a:gd name="connsiteX71" fmla="*/ 607639 w 607639"/>
                <a:gd name="connsiteY71" fmla="*/ 592947 h 606722"/>
                <a:gd name="connsiteX72" fmla="*/ 593843 w 607639"/>
                <a:gd name="connsiteY72" fmla="*/ 606722 h 606722"/>
                <a:gd name="connsiteX73" fmla="*/ 13796 w 607639"/>
                <a:gd name="connsiteY73" fmla="*/ 606722 h 606722"/>
                <a:gd name="connsiteX74" fmla="*/ 0 w 607639"/>
                <a:gd name="connsiteY74" fmla="*/ 592947 h 606722"/>
                <a:gd name="connsiteX75" fmla="*/ 0 w 607639"/>
                <a:gd name="connsiteY75" fmla="*/ 537758 h 606722"/>
                <a:gd name="connsiteX76" fmla="*/ 13796 w 607639"/>
                <a:gd name="connsiteY76" fmla="*/ 523983 h 606722"/>
                <a:gd name="connsiteX77" fmla="*/ 27592 w 607639"/>
                <a:gd name="connsiteY77" fmla="*/ 523983 h 606722"/>
                <a:gd name="connsiteX78" fmla="*/ 27592 w 607639"/>
                <a:gd name="connsiteY78" fmla="*/ 482569 h 606722"/>
                <a:gd name="connsiteX79" fmla="*/ 41387 w 607639"/>
                <a:gd name="connsiteY79" fmla="*/ 468794 h 606722"/>
                <a:gd name="connsiteX80" fmla="*/ 55272 w 607639"/>
                <a:gd name="connsiteY80" fmla="*/ 468794 h 606722"/>
                <a:gd name="connsiteX81" fmla="*/ 55272 w 607639"/>
                <a:gd name="connsiteY81" fmla="*/ 261992 h 606722"/>
                <a:gd name="connsiteX82" fmla="*/ 41387 w 607639"/>
                <a:gd name="connsiteY82" fmla="*/ 261992 h 606722"/>
                <a:gd name="connsiteX83" fmla="*/ 27592 w 607639"/>
                <a:gd name="connsiteY83" fmla="*/ 248217 h 606722"/>
                <a:gd name="connsiteX84" fmla="*/ 41387 w 607639"/>
                <a:gd name="connsiteY84" fmla="*/ 234442 h 606722"/>
                <a:gd name="connsiteX85" fmla="*/ 69068 w 607639"/>
                <a:gd name="connsiteY85" fmla="*/ 234442 h 606722"/>
                <a:gd name="connsiteX86" fmla="*/ 124251 w 607639"/>
                <a:gd name="connsiteY86" fmla="*/ 234442 h 606722"/>
                <a:gd name="connsiteX87" fmla="*/ 207115 w 607639"/>
                <a:gd name="connsiteY87" fmla="*/ 234442 h 606722"/>
                <a:gd name="connsiteX88" fmla="*/ 262387 w 607639"/>
                <a:gd name="connsiteY88" fmla="*/ 234442 h 606722"/>
                <a:gd name="connsiteX89" fmla="*/ 345252 w 607639"/>
                <a:gd name="connsiteY89" fmla="*/ 234442 h 606722"/>
                <a:gd name="connsiteX90" fmla="*/ 400435 w 607639"/>
                <a:gd name="connsiteY90" fmla="*/ 234442 h 606722"/>
                <a:gd name="connsiteX91" fmla="*/ 483299 w 607639"/>
                <a:gd name="connsiteY91" fmla="*/ 234442 h 606722"/>
                <a:gd name="connsiteX92" fmla="*/ 538571 w 607639"/>
                <a:gd name="connsiteY92" fmla="*/ 234442 h 606722"/>
                <a:gd name="connsiteX93" fmla="*/ 552367 w 607639"/>
                <a:gd name="connsiteY93" fmla="*/ 234442 h 606722"/>
                <a:gd name="connsiteX94" fmla="*/ 552367 w 607639"/>
                <a:gd name="connsiteY94" fmla="*/ 193028 h 606722"/>
                <a:gd name="connsiteX95" fmla="*/ 552367 w 607639"/>
                <a:gd name="connsiteY95" fmla="*/ 175076 h 606722"/>
                <a:gd name="connsiteX96" fmla="*/ 303775 w 607639"/>
                <a:gd name="connsiteY96" fmla="*/ 84072 h 606722"/>
                <a:gd name="connsiteX97" fmla="*/ 55272 w 607639"/>
                <a:gd name="connsiteY97" fmla="*/ 175076 h 606722"/>
                <a:gd name="connsiteX98" fmla="*/ 55272 w 607639"/>
                <a:gd name="connsiteY98" fmla="*/ 179253 h 606722"/>
                <a:gd name="connsiteX99" fmla="*/ 510979 w 607639"/>
                <a:gd name="connsiteY99" fmla="*/ 179253 h 606722"/>
                <a:gd name="connsiteX100" fmla="*/ 524775 w 607639"/>
                <a:gd name="connsiteY100" fmla="*/ 193028 h 606722"/>
                <a:gd name="connsiteX101" fmla="*/ 510979 w 607639"/>
                <a:gd name="connsiteY101" fmla="*/ 206803 h 606722"/>
                <a:gd name="connsiteX102" fmla="*/ 41387 w 607639"/>
                <a:gd name="connsiteY102" fmla="*/ 206803 h 606722"/>
                <a:gd name="connsiteX103" fmla="*/ 27592 w 607639"/>
                <a:gd name="connsiteY103" fmla="*/ 193028 h 606722"/>
                <a:gd name="connsiteX104" fmla="*/ 27592 w 607639"/>
                <a:gd name="connsiteY104" fmla="*/ 165478 h 606722"/>
                <a:gd name="connsiteX105" fmla="*/ 37293 w 607639"/>
                <a:gd name="connsiteY105" fmla="*/ 153036 h 606722"/>
                <a:gd name="connsiteX106" fmla="*/ 136712 w 607639"/>
                <a:gd name="connsiteY106" fmla="*/ 115799 h 606722"/>
                <a:gd name="connsiteX107" fmla="*/ 303775 w 607639"/>
                <a:gd name="connsiteY107"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607639" h="606722">
                  <a:moveTo>
                    <a:pt x="497095" y="261992"/>
                  </a:moveTo>
                  <a:lnTo>
                    <a:pt x="497095" y="468794"/>
                  </a:lnTo>
                  <a:lnTo>
                    <a:pt x="524775" y="468794"/>
                  </a:lnTo>
                  <a:lnTo>
                    <a:pt x="524775" y="261992"/>
                  </a:lnTo>
                  <a:close/>
                  <a:moveTo>
                    <a:pt x="414320" y="261992"/>
                  </a:moveTo>
                  <a:lnTo>
                    <a:pt x="414320" y="468794"/>
                  </a:lnTo>
                  <a:lnTo>
                    <a:pt x="469503" y="468794"/>
                  </a:lnTo>
                  <a:lnTo>
                    <a:pt x="469503" y="261992"/>
                  </a:lnTo>
                  <a:close/>
                  <a:moveTo>
                    <a:pt x="359047" y="261992"/>
                  </a:moveTo>
                  <a:lnTo>
                    <a:pt x="359047" y="468794"/>
                  </a:lnTo>
                  <a:lnTo>
                    <a:pt x="386639" y="468794"/>
                  </a:lnTo>
                  <a:lnTo>
                    <a:pt x="386639" y="261992"/>
                  </a:lnTo>
                  <a:close/>
                  <a:moveTo>
                    <a:pt x="276183" y="261992"/>
                  </a:moveTo>
                  <a:lnTo>
                    <a:pt x="276183" y="468794"/>
                  </a:lnTo>
                  <a:lnTo>
                    <a:pt x="331456" y="468794"/>
                  </a:lnTo>
                  <a:lnTo>
                    <a:pt x="331456" y="261992"/>
                  </a:lnTo>
                  <a:close/>
                  <a:moveTo>
                    <a:pt x="220911" y="261992"/>
                  </a:moveTo>
                  <a:lnTo>
                    <a:pt x="220911" y="468794"/>
                  </a:lnTo>
                  <a:lnTo>
                    <a:pt x="248592" y="468794"/>
                  </a:lnTo>
                  <a:lnTo>
                    <a:pt x="248592" y="261992"/>
                  </a:lnTo>
                  <a:close/>
                  <a:moveTo>
                    <a:pt x="138136" y="261992"/>
                  </a:moveTo>
                  <a:lnTo>
                    <a:pt x="138136" y="468794"/>
                  </a:lnTo>
                  <a:lnTo>
                    <a:pt x="193319" y="468794"/>
                  </a:lnTo>
                  <a:lnTo>
                    <a:pt x="193319" y="261992"/>
                  </a:lnTo>
                  <a:close/>
                  <a:moveTo>
                    <a:pt x="82864" y="261992"/>
                  </a:moveTo>
                  <a:lnTo>
                    <a:pt x="82864" y="468794"/>
                  </a:lnTo>
                  <a:lnTo>
                    <a:pt x="110455" y="468794"/>
                  </a:lnTo>
                  <a:lnTo>
                    <a:pt x="110455" y="261992"/>
                  </a:lnTo>
                  <a:close/>
                  <a:moveTo>
                    <a:pt x="303820" y="110294"/>
                  </a:moveTo>
                  <a:cubicBezTo>
                    <a:pt x="319078" y="110294"/>
                    <a:pt x="331447" y="122647"/>
                    <a:pt x="331447" y="137885"/>
                  </a:cubicBezTo>
                  <a:cubicBezTo>
                    <a:pt x="331447" y="153123"/>
                    <a:pt x="319078" y="165476"/>
                    <a:pt x="303820" y="165476"/>
                  </a:cubicBezTo>
                  <a:cubicBezTo>
                    <a:pt x="288562" y="165476"/>
                    <a:pt x="276193" y="153123"/>
                    <a:pt x="276193" y="137885"/>
                  </a:cubicBezTo>
                  <a:cubicBezTo>
                    <a:pt x="276193" y="122647"/>
                    <a:pt x="288562" y="110294"/>
                    <a:pt x="303820" y="110294"/>
                  </a:cubicBezTo>
                  <a:close/>
                  <a:moveTo>
                    <a:pt x="303775" y="27550"/>
                  </a:moveTo>
                  <a:cubicBezTo>
                    <a:pt x="248592" y="27550"/>
                    <a:pt x="198838" y="57944"/>
                    <a:pt x="174005" y="103446"/>
                  </a:cubicBezTo>
                  <a:lnTo>
                    <a:pt x="299681" y="56522"/>
                  </a:lnTo>
                  <a:cubicBezTo>
                    <a:pt x="302440" y="55189"/>
                    <a:pt x="305199" y="55189"/>
                    <a:pt x="309293" y="55189"/>
                  </a:cubicBezTo>
                  <a:lnTo>
                    <a:pt x="434969" y="102024"/>
                  </a:lnTo>
                  <a:cubicBezTo>
                    <a:pt x="408712" y="57944"/>
                    <a:pt x="359047" y="27550"/>
                    <a:pt x="303775" y="27550"/>
                  </a:cubicBezTo>
                  <a:close/>
                  <a:moveTo>
                    <a:pt x="303775" y="0"/>
                  </a:moveTo>
                  <a:cubicBezTo>
                    <a:pt x="379786" y="0"/>
                    <a:pt x="446006" y="48257"/>
                    <a:pt x="470927" y="115799"/>
                  </a:cubicBezTo>
                  <a:lnTo>
                    <a:pt x="570346" y="153036"/>
                  </a:lnTo>
                  <a:cubicBezTo>
                    <a:pt x="575864" y="154458"/>
                    <a:pt x="579958" y="159968"/>
                    <a:pt x="579958" y="165478"/>
                  </a:cubicBezTo>
                  <a:lnTo>
                    <a:pt x="579958" y="193028"/>
                  </a:lnTo>
                  <a:lnTo>
                    <a:pt x="579958" y="248217"/>
                  </a:lnTo>
                  <a:cubicBezTo>
                    <a:pt x="579958" y="256482"/>
                    <a:pt x="574440" y="261992"/>
                    <a:pt x="566163" y="261992"/>
                  </a:cubicBezTo>
                  <a:lnTo>
                    <a:pt x="552367" y="261992"/>
                  </a:lnTo>
                  <a:lnTo>
                    <a:pt x="552367" y="468794"/>
                  </a:lnTo>
                  <a:lnTo>
                    <a:pt x="566163" y="468794"/>
                  </a:lnTo>
                  <a:cubicBezTo>
                    <a:pt x="574440" y="468794"/>
                    <a:pt x="579958" y="474304"/>
                    <a:pt x="579958" y="482569"/>
                  </a:cubicBezTo>
                  <a:cubicBezTo>
                    <a:pt x="579958" y="490834"/>
                    <a:pt x="574440" y="496344"/>
                    <a:pt x="566163" y="496344"/>
                  </a:cubicBezTo>
                  <a:lnTo>
                    <a:pt x="538571" y="496344"/>
                  </a:lnTo>
                  <a:lnTo>
                    <a:pt x="483299" y="496344"/>
                  </a:lnTo>
                  <a:lnTo>
                    <a:pt x="400435" y="496344"/>
                  </a:lnTo>
                  <a:lnTo>
                    <a:pt x="345252" y="496344"/>
                  </a:lnTo>
                  <a:lnTo>
                    <a:pt x="262387" y="496344"/>
                  </a:lnTo>
                  <a:lnTo>
                    <a:pt x="207115" y="496344"/>
                  </a:lnTo>
                  <a:lnTo>
                    <a:pt x="124251" y="496344"/>
                  </a:lnTo>
                  <a:lnTo>
                    <a:pt x="69068" y="496344"/>
                  </a:lnTo>
                  <a:lnTo>
                    <a:pt x="55272" y="496344"/>
                  </a:lnTo>
                  <a:lnTo>
                    <a:pt x="55272" y="537758"/>
                  </a:lnTo>
                  <a:cubicBezTo>
                    <a:pt x="55272" y="546023"/>
                    <a:pt x="49754" y="551533"/>
                    <a:pt x="41387" y="551533"/>
                  </a:cubicBezTo>
                  <a:lnTo>
                    <a:pt x="27592" y="551533"/>
                  </a:lnTo>
                  <a:lnTo>
                    <a:pt x="27592" y="579083"/>
                  </a:lnTo>
                  <a:lnTo>
                    <a:pt x="579958" y="579083"/>
                  </a:lnTo>
                  <a:lnTo>
                    <a:pt x="579958" y="551533"/>
                  </a:lnTo>
                  <a:lnTo>
                    <a:pt x="96660" y="551533"/>
                  </a:lnTo>
                  <a:cubicBezTo>
                    <a:pt x="88382" y="551533"/>
                    <a:pt x="82864" y="546023"/>
                    <a:pt x="82864" y="537758"/>
                  </a:cubicBezTo>
                  <a:cubicBezTo>
                    <a:pt x="82864" y="529493"/>
                    <a:pt x="88382" y="523983"/>
                    <a:pt x="96660" y="523983"/>
                  </a:cubicBezTo>
                  <a:lnTo>
                    <a:pt x="593843" y="523983"/>
                  </a:lnTo>
                  <a:cubicBezTo>
                    <a:pt x="602121" y="523983"/>
                    <a:pt x="607639" y="529493"/>
                    <a:pt x="607639" y="537758"/>
                  </a:cubicBezTo>
                  <a:lnTo>
                    <a:pt x="607639" y="592947"/>
                  </a:lnTo>
                  <a:cubicBezTo>
                    <a:pt x="607639" y="601212"/>
                    <a:pt x="602121" y="606722"/>
                    <a:pt x="593843" y="606722"/>
                  </a:cubicBezTo>
                  <a:lnTo>
                    <a:pt x="13796" y="606722"/>
                  </a:lnTo>
                  <a:cubicBezTo>
                    <a:pt x="5518" y="606722"/>
                    <a:pt x="0" y="601212"/>
                    <a:pt x="0" y="592947"/>
                  </a:cubicBezTo>
                  <a:lnTo>
                    <a:pt x="0" y="537758"/>
                  </a:lnTo>
                  <a:cubicBezTo>
                    <a:pt x="0" y="529493"/>
                    <a:pt x="5518" y="523983"/>
                    <a:pt x="13796" y="523983"/>
                  </a:cubicBezTo>
                  <a:lnTo>
                    <a:pt x="27592" y="523983"/>
                  </a:lnTo>
                  <a:lnTo>
                    <a:pt x="27592" y="482569"/>
                  </a:lnTo>
                  <a:cubicBezTo>
                    <a:pt x="27592" y="474304"/>
                    <a:pt x="33110" y="468794"/>
                    <a:pt x="41387" y="468794"/>
                  </a:cubicBezTo>
                  <a:lnTo>
                    <a:pt x="55272" y="468794"/>
                  </a:lnTo>
                  <a:lnTo>
                    <a:pt x="55272" y="261992"/>
                  </a:lnTo>
                  <a:lnTo>
                    <a:pt x="41387" y="261992"/>
                  </a:lnTo>
                  <a:cubicBezTo>
                    <a:pt x="33110" y="261992"/>
                    <a:pt x="27592" y="256482"/>
                    <a:pt x="27592" y="248217"/>
                  </a:cubicBezTo>
                  <a:cubicBezTo>
                    <a:pt x="27592" y="239952"/>
                    <a:pt x="33110" y="234442"/>
                    <a:pt x="41387" y="234442"/>
                  </a:cubicBezTo>
                  <a:lnTo>
                    <a:pt x="69068" y="234442"/>
                  </a:lnTo>
                  <a:lnTo>
                    <a:pt x="124251" y="234442"/>
                  </a:lnTo>
                  <a:lnTo>
                    <a:pt x="207115" y="234442"/>
                  </a:lnTo>
                  <a:lnTo>
                    <a:pt x="262387" y="234442"/>
                  </a:lnTo>
                  <a:lnTo>
                    <a:pt x="345252" y="234442"/>
                  </a:lnTo>
                  <a:lnTo>
                    <a:pt x="400435" y="234442"/>
                  </a:lnTo>
                  <a:lnTo>
                    <a:pt x="483299" y="234442"/>
                  </a:lnTo>
                  <a:lnTo>
                    <a:pt x="538571" y="234442"/>
                  </a:lnTo>
                  <a:lnTo>
                    <a:pt x="552367" y="234442"/>
                  </a:lnTo>
                  <a:lnTo>
                    <a:pt x="552367" y="193028"/>
                  </a:lnTo>
                  <a:lnTo>
                    <a:pt x="552367" y="175076"/>
                  </a:lnTo>
                  <a:lnTo>
                    <a:pt x="303775" y="84072"/>
                  </a:lnTo>
                  <a:lnTo>
                    <a:pt x="55272" y="175076"/>
                  </a:lnTo>
                  <a:lnTo>
                    <a:pt x="55272" y="179253"/>
                  </a:lnTo>
                  <a:lnTo>
                    <a:pt x="510979" y="179253"/>
                  </a:lnTo>
                  <a:cubicBezTo>
                    <a:pt x="519257" y="179253"/>
                    <a:pt x="524775" y="184763"/>
                    <a:pt x="524775" y="193028"/>
                  </a:cubicBezTo>
                  <a:cubicBezTo>
                    <a:pt x="524775" y="201293"/>
                    <a:pt x="519257" y="206803"/>
                    <a:pt x="510979" y="206803"/>
                  </a:cubicBezTo>
                  <a:lnTo>
                    <a:pt x="41387" y="206803"/>
                  </a:lnTo>
                  <a:cubicBezTo>
                    <a:pt x="33110" y="206803"/>
                    <a:pt x="27592" y="201293"/>
                    <a:pt x="27592" y="193028"/>
                  </a:cubicBezTo>
                  <a:lnTo>
                    <a:pt x="27592" y="165478"/>
                  </a:lnTo>
                  <a:cubicBezTo>
                    <a:pt x="27592" y="159968"/>
                    <a:pt x="31775" y="154458"/>
                    <a:pt x="37293" y="153036"/>
                  </a:cubicBezTo>
                  <a:lnTo>
                    <a:pt x="136712" y="115799"/>
                  </a:lnTo>
                  <a:cubicBezTo>
                    <a:pt x="161545" y="48257"/>
                    <a:pt x="227853" y="0"/>
                    <a:pt x="303775" y="0"/>
                  </a:cubicBezTo>
                  <a:close/>
                </a:path>
              </a:pathLst>
            </a:custGeom>
            <a:solidFill>
              <a:srgbClr val="FFFFFF"/>
            </a:solidFill>
            <a:ln>
              <a:noFill/>
            </a:ln>
          </p:spPr>
          <p:txBody>
            <a:bodyPr anchor="ctr"/>
            <a:lstStyle/>
            <a:p>
              <a:pPr algn="ctr"/>
              <a:endParaRPr dirty="0">
                <a:ea typeface="字魂59号-创粗黑" panose="00000500000000000000" pitchFamily="2" charset="-122"/>
              </a:endParaRPr>
            </a:p>
          </p:txBody>
        </p:sp>
      </p:grpSp>
      <p:cxnSp>
        <p:nvCxnSpPr>
          <p:cNvPr id="25" name="直接连接符 24"/>
          <p:cNvCxnSpPr/>
          <p:nvPr/>
        </p:nvCxnSpPr>
        <p:spPr>
          <a:xfrm>
            <a:off x="2757485" y="3402258"/>
            <a:ext cx="2102547" cy="0"/>
          </a:xfrm>
          <a:prstGeom prst="line">
            <a:avLst/>
          </a:prstGeom>
          <a:ln cap="rnd">
            <a:solidFill>
              <a:schemeClr val="bg1">
                <a:lumMod val="50000"/>
              </a:schemeClr>
            </a:solidFill>
            <a:round/>
          </a:ln>
        </p:spPr>
        <p:style>
          <a:lnRef idx="1">
            <a:schemeClr val="accent1"/>
          </a:lnRef>
          <a:fillRef idx="0">
            <a:schemeClr val="accent1"/>
          </a:fillRef>
          <a:effectRef idx="0">
            <a:schemeClr val="accent1"/>
          </a:effectRef>
          <a:fontRef idx="minor">
            <a:schemeClr val="tx1"/>
          </a:fontRef>
        </p:style>
      </p:cxnSp>
      <p:grpSp>
        <p:nvGrpSpPr>
          <p:cNvPr id="49" name="组合 48"/>
          <p:cNvGrpSpPr/>
          <p:nvPr/>
        </p:nvGrpSpPr>
        <p:grpSpPr>
          <a:xfrm>
            <a:off x="5631994" y="2217910"/>
            <a:ext cx="535041" cy="535041"/>
            <a:chOff x="5364475" y="2148040"/>
            <a:chExt cx="535041" cy="535041"/>
          </a:xfrm>
        </p:grpSpPr>
        <p:sp>
          <p:nvSpPr>
            <p:cNvPr id="16" name="椭圆 15"/>
            <p:cNvSpPr/>
            <p:nvPr/>
          </p:nvSpPr>
          <p:spPr>
            <a:xfrm>
              <a:off x="5364475" y="2148040"/>
              <a:ext cx="535041" cy="535041"/>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dirty="0">
                <a:ea typeface="字魂59号-创粗黑" panose="00000500000000000000" pitchFamily="2" charset="-122"/>
              </a:endParaRPr>
            </a:p>
          </p:txBody>
        </p:sp>
        <p:sp>
          <p:nvSpPr>
            <p:cNvPr id="17" name="任意多边形: 形状 16"/>
            <p:cNvSpPr/>
            <p:nvPr/>
          </p:nvSpPr>
          <p:spPr bwMode="auto">
            <a:xfrm>
              <a:off x="5537632" y="2314374"/>
              <a:ext cx="188727" cy="196572"/>
            </a:xfrm>
            <a:custGeom>
              <a:avLst/>
              <a:gdLst>
                <a:gd name="connsiteX0" fmla="*/ 582177 w 584267"/>
                <a:gd name="connsiteY0" fmla="*/ 293917 h 608556"/>
                <a:gd name="connsiteX1" fmla="*/ 583869 w 584267"/>
                <a:gd name="connsiteY1" fmla="*/ 302971 h 608556"/>
                <a:gd name="connsiteX2" fmla="*/ 279094 w 584267"/>
                <a:gd name="connsiteY2" fmla="*/ 594692 h 608556"/>
                <a:gd name="connsiteX3" fmla="*/ 274201 w 584267"/>
                <a:gd name="connsiteY3" fmla="*/ 594173 h 608556"/>
                <a:gd name="connsiteX4" fmla="*/ 481444 w 584267"/>
                <a:gd name="connsiteY4" fmla="*/ 395362 h 608556"/>
                <a:gd name="connsiteX5" fmla="*/ 482901 w 584267"/>
                <a:gd name="connsiteY5" fmla="*/ 382579 h 608556"/>
                <a:gd name="connsiteX6" fmla="*/ 473950 w 584267"/>
                <a:gd name="connsiteY6" fmla="*/ 392556 h 608556"/>
                <a:gd name="connsiteX7" fmla="*/ 261711 w 584267"/>
                <a:gd name="connsiteY7" fmla="*/ 583988 h 608556"/>
                <a:gd name="connsiteX8" fmla="*/ 259837 w 584267"/>
                <a:gd name="connsiteY8" fmla="*/ 575778 h 608556"/>
                <a:gd name="connsiteX9" fmla="*/ 259837 w 584267"/>
                <a:gd name="connsiteY9" fmla="*/ 464577 h 608556"/>
                <a:gd name="connsiteX10" fmla="*/ 267019 w 584267"/>
                <a:gd name="connsiteY10" fmla="*/ 427579 h 608556"/>
                <a:gd name="connsiteX11" fmla="*/ 360492 w 584267"/>
                <a:gd name="connsiteY11" fmla="*/ 347971 h 608556"/>
                <a:gd name="connsiteX12" fmla="*/ 572210 w 584267"/>
                <a:gd name="connsiteY12" fmla="*/ 296632 h 608556"/>
                <a:gd name="connsiteX13" fmla="*/ 582177 w 584267"/>
                <a:gd name="connsiteY13" fmla="*/ 293917 h 608556"/>
                <a:gd name="connsiteX14" fmla="*/ 274656 w 584267"/>
                <a:gd name="connsiteY14" fmla="*/ 289106 h 608556"/>
                <a:gd name="connsiteX15" fmla="*/ 323064 w 584267"/>
                <a:gd name="connsiteY15" fmla="*/ 289106 h 608556"/>
                <a:gd name="connsiteX16" fmla="*/ 323064 w 584267"/>
                <a:gd name="connsiteY16" fmla="*/ 331845 h 608556"/>
                <a:gd name="connsiteX17" fmla="*/ 274656 w 584267"/>
                <a:gd name="connsiteY17" fmla="*/ 367928 h 608556"/>
                <a:gd name="connsiteX18" fmla="*/ 207690 w 584267"/>
                <a:gd name="connsiteY18" fmla="*/ 289106 h 608556"/>
                <a:gd name="connsiteX19" fmla="*/ 256098 w 584267"/>
                <a:gd name="connsiteY19" fmla="*/ 289106 h 608556"/>
                <a:gd name="connsiteX20" fmla="*/ 256098 w 584267"/>
                <a:gd name="connsiteY20" fmla="*/ 390148 h 608556"/>
                <a:gd name="connsiteX21" fmla="*/ 251413 w 584267"/>
                <a:gd name="connsiteY21" fmla="*/ 397424 h 608556"/>
                <a:gd name="connsiteX22" fmla="*/ 244230 w 584267"/>
                <a:gd name="connsiteY22" fmla="*/ 397424 h 608556"/>
                <a:gd name="connsiteX23" fmla="*/ 207690 w 584267"/>
                <a:gd name="connsiteY23" fmla="*/ 354388 h 608556"/>
                <a:gd name="connsiteX24" fmla="*/ 32007 w 584267"/>
                <a:gd name="connsiteY24" fmla="*/ 259919 h 608556"/>
                <a:gd name="connsiteX25" fmla="*/ 41076 w 584267"/>
                <a:gd name="connsiteY25" fmla="*/ 266907 h 608556"/>
                <a:gd name="connsiteX26" fmla="*/ 137781 w 584267"/>
                <a:gd name="connsiteY26" fmla="*/ 344838 h 608556"/>
                <a:gd name="connsiteX27" fmla="*/ 240315 w 584267"/>
                <a:gd name="connsiteY27" fmla="*/ 447188 h 608556"/>
                <a:gd name="connsiteX28" fmla="*/ 245936 w 584267"/>
                <a:gd name="connsiteY28" fmla="*/ 484802 h 608556"/>
                <a:gd name="connsiteX29" fmla="*/ 245936 w 584267"/>
                <a:gd name="connsiteY29" fmla="*/ 592762 h 608556"/>
                <a:gd name="connsiteX30" fmla="*/ 243854 w 584267"/>
                <a:gd name="connsiteY30" fmla="*/ 601075 h 608556"/>
                <a:gd name="connsiteX31" fmla="*/ 64914 w 584267"/>
                <a:gd name="connsiteY31" fmla="*/ 379959 h 608556"/>
                <a:gd name="connsiteX32" fmla="*/ 58668 w 584267"/>
                <a:gd name="connsiteY32" fmla="*/ 368322 h 608556"/>
                <a:gd name="connsiteX33" fmla="*/ 57523 w 584267"/>
                <a:gd name="connsiteY33" fmla="*/ 381102 h 608556"/>
                <a:gd name="connsiteX34" fmla="*/ 225637 w 584267"/>
                <a:gd name="connsiteY34" fmla="*/ 608556 h 608556"/>
                <a:gd name="connsiteX35" fmla="*/ 32852 w 584267"/>
                <a:gd name="connsiteY35" fmla="*/ 465579 h 608556"/>
                <a:gd name="connsiteX36" fmla="*/ 24108 w 584267"/>
                <a:gd name="connsiteY36" fmla="*/ 266803 h 608556"/>
                <a:gd name="connsiteX37" fmla="*/ 32007 w 584267"/>
                <a:gd name="connsiteY37" fmla="*/ 259919 h 608556"/>
                <a:gd name="connsiteX38" fmla="*/ 274656 w 584267"/>
                <a:gd name="connsiteY38" fmla="*/ 196948 h 608556"/>
                <a:gd name="connsiteX39" fmla="*/ 276946 w 584267"/>
                <a:gd name="connsiteY39" fmla="*/ 196948 h 608556"/>
                <a:gd name="connsiteX40" fmla="*/ 323064 w 584267"/>
                <a:gd name="connsiteY40" fmla="*/ 243106 h 608556"/>
                <a:gd name="connsiteX41" fmla="*/ 323064 w 584267"/>
                <a:gd name="connsiteY41" fmla="*/ 270759 h 608556"/>
                <a:gd name="connsiteX42" fmla="*/ 274656 w 584267"/>
                <a:gd name="connsiteY42" fmla="*/ 270759 h 608556"/>
                <a:gd name="connsiteX43" fmla="*/ 253808 w 584267"/>
                <a:gd name="connsiteY43" fmla="*/ 196948 h 608556"/>
                <a:gd name="connsiteX44" fmla="*/ 256098 w 584267"/>
                <a:gd name="connsiteY44" fmla="*/ 196948 h 608556"/>
                <a:gd name="connsiteX45" fmla="*/ 256098 w 584267"/>
                <a:gd name="connsiteY45" fmla="*/ 270759 h 608556"/>
                <a:gd name="connsiteX46" fmla="*/ 207690 w 584267"/>
                <a:gd name="connsiteY46" fmla="*/ 270759 h 608556"/>
                <a:gd name="connsiteX47" fmla="*/ 207690 w 584267"/>
                <a:gd name="connsiteY47" fmla="*/ 243106 h 608556"/>
                <a:gd name="connsiteX48" fmla="*/ 253808 w 584267"/>
                <a:gd name="connsiteY48" fmla="*/ 196948 h 608556"/>
                <a:gd name="connsiteX49" fmla="*/ 267670 w 584267"/>
                <a:gd name="connsiteY49" fmla="*/ 0 h 608556"/>
                <a:gd name="connsiteX50" fmla="*/ 312522 w 584267"/>
                <a:gd name="connsiteY50" fmla="*/ 15795 h 608556"/>
                <a:gd name="connsiteX51" fmla="*/ 445310 w 584267"/>
                <a:gd name="connsiteY51" fmla="*/ 125946 h 608556"/>
                <a:gd name="connsiteX52" fmla="*/ 479860 w 584267"/>
                <a:gd name="connsiteY52" fmla="*/ 199622 h 608556"/>
                <a:gd name="connsiteX53" fmla="*/ 479860 w 584267"/>
                <a:gd name="connsiteY53" fmla="*/ 283378 h 608556"/>
                <a:gd name="connsiteX54" fmla="*/ 406077 w 584267"/>
                <a:gd name="connsiteY54" fmla="*/ 296992 h 608556"/>
                <a:gd name="connsiteX55" fmla="*/ 406077 w 584267"/>
                <a:gd name="connsiteY55" fmla="*/ 199622 h 608556"/>
                <a:gd name="connsiteX56" fmla="*/ 398064 w 584267"/>
                <a:gd name="connsiteY56" fmla="*/ 182580 h 608556"/>
                <a:gd name="connsiteX57" fmla="*/ 267670 w 584267"/>
                <a:gd name="connsiteY57" fmla="*/ 74403 h 608556"/>
                <a:gd name="connsiteX58" fmla="*/ 137276 w 584267"/>
                <a:gd name="connsiteY58" fmla="*/ 182580 h 608556"/>
                <a:gd name="connsiteX59" fmla="*/ 129263 w 584267"/>
                <a:gd name="connsiteY59" fmla="*/ 199622 h 608556"/>
                <a:gd name="connsiteX60" fmla="*/ 129263 w 584267"/>
                <a:gd name="connsiteY60" fmla="*/ 307383 h 608556"/>
                <a:gd name="connsiteX61" fmla="*/ 55480 w 584267"/>
                <a:gd name="connsiteY61" fmla="*/ 245657 h 608556"/>
                <a:gd name="connsiteX62" fmla="*/ 55480 w 584267"/>
                <a:gd name="connsiteY62" fmla="*/ 199622 h 608556"/>
                <a:gd name="connsiteX63" fmla="*/ 90134 w 584267"/>
                <a:gd name="connsiteY63" fmla="*/ 125946 h 608556"/>
                <a:gd name="connsiteX64" fmla="*/ 222818 w 584267"/>
                <a:gd name="connsiteY64" fmla="*/ 15795 h 608556"/>
                <a:gd name="connsiteX65" fmla="*/ 267670 w 584267"/>
                <a:gd name="connsiteY65" fmla="*/ 0 h 608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84267" h="608556">
                  <a:moveTo>
                    <a:pt x="582177" y="293917"/>
                  </a:moveTo>
                  <a:cubicBezTo>
                    <a:pt x="584155" y="294839"/>
                    <a:pt x="584753" y="297723"/>
                    <a:pt x="583869" y="302971"/>
                  </a:cubicBezTo>
                  <a:cubicBezTo>
                    <a:pt x="573043" y="369172"/>
                    <a:pt x="519229" y="585339"/>
                    <a:pt x="279094" y="594692"/>
                  </a:cubicBezTo>
                  <a:cubicBezTo>
                    <a:pt x="277324" y="594796"/>
                    <a:pt x="275763" y="594484"/>
                    <a:pt x="274201" y="594173"/>
                  </a:cubicBezTo>
                  <a:cubicBezTo>
                    <a:pt x="316982" y="575362"/>
                    <a:pt x="434083" y="514565"/>
                    <a:pt x="481444" y="395362"/>
                  </a:cubicBezTo>
                  <a:cubicBezTo>
                    <a:pt x="484046" y="388918"/>
                    <a:pt x="484567" y="383202"/>
                    <a:pt x="482901" y="382579"/>
                  </a:cubicBezTo>
                  <a:cubicBezTo>
                    <a:pt x="481236" y="382059"/>
                    <a:pt x="477385" y="386632"/>
                    <a:pt x="473950" y="392556"/>
                  </a:cubicBezTo>
                  <a:cubicBezTo>
                    <a:pt x="425444" y="474761"/>
                    <a:pt x="294811" y="562891"/>
                    <a:pt x="261711" y="583988"/>
                  </a:cubicBezTo>
                  <a:cubicBezTo>
                    <a:pt x="260566" y="581494"/>
                    <a:pt x="259837" y="578688"/>
                    <a:pt x="259837" y="575778"/>
                  </a:cubicBezTo>
                  <a:lnTo>
                    <a:pt x="259837" y="464577"/>
                  </a:lnTo>
                  <a:cubicBezTo>
                    <a:pt x="259837" y="453872"/>
                    <a:pt x="261711" y="436724"/>
                    <a:pt x="267019" y="427579"/>
                  </a:cubicBezTo>
                  <a:cubicBezTo>
                    <a:pt x="277220" y="409703"/>
                    <a:pt x="301785" y="380292"/>
                    <a:pt x="360492" y="347971"/>
                  </a:cubicBezTo>
                  <a:cubicBezTo>
                    <a:pt x="443556" y="302348"/>
                    <a:pt x="532448" y="319288"/>
                    <a:pt x="572210" y="296632"/>
                  </a:cubicBezTo>
                  <a:cubicBezTo>
                    <a:pt x="576842" y="294034"/>
                    <a:pt x="580199" y="292994"/>
                    <a:pt x="582177" y="293917"/>
                  </a:cubicBezTo>
                  <a:close/>
                  <a:moveTo>
                    <a:pt x="274656" y="289106"/>
                  </a:moveTo>
                  <a:lnTo>
                    <a:pt x="323064" y="289106"/>
                  </a:lnTo>
                  <a:lnTo>
                    <a:pt x="323064" y="331845"/>
                  </a:lnTo>
                  <a:cubicBezTo>
                    <a:pt x="302660" y="344427"/>
                    <a:pt x="286836" y="356698"/>
                    <a:pt x="274656" y="367928"/>
                  </a:cubicBezTo>
                  <a:close/>
                  <a:moveTo>
                    <a:pt x="207690" y="289106"/>
                  </a:moveTo>
                  <a:lnTo>
                    <a:pt x="256098" y="289106"/>
                  </a:lnTo>
                  <a:lnTo>
                    <a:pt x="256098" y="390148"/>
                  </a:lnTo>
                  <a:cubicBezTo>
                    <a:pt x="254328" y="392642"/>
                    <a:pt x="252767" y="395033"/>
                    <a:pt x="251413" y="397424"/>
                  </a:cubicBezTo>
                  <a:lnTo>
                    <a:pt x="244230" y="397424"/>
                  </a:lnTo>
                  <a:cubicBezTo>
                    <a:pt x="235798" y="384118"/>
                    <a:pt x="224034" y="369461"/>
                    <a:pt x="207690" y="354388"/>
                  </a:cubicBezTo>
                  <a:close/>
                  <a:moveTo>
                    <a:pt x="32007" y="259919"/>
                  </a:moveTo>
                  <a:cubicBezTo>
                    <a:pt x="34960" y="260049"/>
                    <a:pt x="38109" y="262491"/>
                    <a:pt x="41076" y="266907"/>
                  </a:cubicBezTo>
                  <a:cubicBezTo>
                    <a:pt x="52110" y="283325"/>
                    <a:pt x="77822" y="310445"/>
                    <a:pt x="137781" y="344838"/>
                  </a:cubicBezTo>
                  <a:cubicBezTo>
                    <a:pt x="205026" y="383388"/>
                    <a:pt x="230634" y="424328"/>
                    <a:pt x="240315" y="447188"/>
                  </a:cubicBezTo>
                  <a:cubicBezTo>
                    <a:pt x="244374" y="457059"/>
                    <a:pt x="245936" y="474204"/>
                    <a:pt x="245936" y="484802"/>
                  </a:cubicBezTo>
                  <a:lnTo>
                    <a:pt x="245936" y="592762"/>
                  </a:lnTo>
                  <a:cubicBezTo>
                    <a:pt x="245936" y="595879"/>
                    <a:pt x="245103" y="598685"/>
                    <a:pt x="243854" y="601075"/>
                  </a:cubicBezTo>
                  <a:cubicBezTo>
                    <a:pt x="202008" y="562006"/>
                    <a:pt x="87815" y="449889"/>
                    <a:pt x="64914" y="379959"/>
                  </a:cubicBezTo>
                  <a:cubicBezTo>
                    <a:pt x="62728" y="373413"/>
                    <a:pt x="60334" y="368010"/>
                    <a:pt x="58668" y="368322"/>
                  </a:cubicBezTo>
                  <a:cubicBezTo>
                    <a:pt x="56899" y="368529"/>
                    <a:pt x="56274" y="374244"/>
                    <a:pt x="57523" y="381102"/>
                  </a:cubicBezTo>
                  <a:cubicBezTo>
                    <a:pt x="79279" y="494777"/>
                    <a:pt x="177025" y="574890"/>
                    <a:pt x="225637" y="608556"/>
                  </a:cubicBezTo>
                  <a:cubicBezTo>
                    <a:pt x="154540" y="593490"/>
                    <a:pt x="100410" y="549744"/>
                    <a:pt x="32852" y="465579"/>
                  </a:cubicBezTo>
                  <a:cubicBezTo>
                    <a:pt x="-24400" y="394402"/>
                    <a:pt x="7037" y="304003"/>
                    <a:pt x="24108" y="266803"/>
                  </a:cubicBezTo>
                  <a:cubicBezTo>
                    <a:pt x="26294" y="261972"/>
                    <a:pt x="29053" y="259789"/>
                    <a:pt x="32007" y="259919"/>
                  </a:cubicBezTo>
                  <a:close/>
                  <a:moveTo>
                    <a:pt x="274656" y="196948"/>
                  </a:moveTo>
                  <a:lnTo>
                    <a:pt x="276946" y="196948"/>
                  </a:lnTo>
                  <a:cubicBezTo>
                    <a:pt x="302452" y="196948"/>
                    <a:pt x="323064" y="217636"/>
                    <a:pt x="323064" y="243106"/>
                  </a:cubicBezTo>
                  <a:lnTo>
                    <a:pt x="323064" y="270759"/>
                  </a:lnTo>
                  <a:lnTo>
                    <a:pt x="274656" y="270759"/>
                  </a:lnTo>
                  <a:close/>
                  <a:moveTo>
                    <a:pt x="253808" y="196948"/>
                  </a:moveTo>
                  <a:lnTo>
                    <a:pt x="256098" y="196948"/>
                  </a:lnTo>
                  <a:lnTo>
                    <a:pt x="256098" y="270759"/>
                  </a:lnTo>
                  <a:lnTo>
                    <a:pt x="207690" y="270759"/>
                  </a:lnTo>
                  <a:lnTo>
                    <a:pt x="207690" y="243106"/>
                  </a:lnTo>
                  <a:cubicBezTo>
                    <a:pt x="207690" y="217636"/>
                    <a:pt x="228302" y="196948"/>
                    <a:pt x="253808" y="196948"/>
                  </a:cubicBezTo>
                  <a:close/>
                  <a:moveTo>
                    <a:pt x="267670" y="0"/>
                  </a:moveTo>
                  <a:cubicBezTo>
                    <a:pt x="284321" y="0"/>
                    <a:pt x="300243" y="5611"/>
                    <a:pt x="312522" y="15795"/>
                  </a:cubicBezTo>
                  <a:lnTo>
                    <a:pt x="445310" y="125946"/>
                  </a:lnTo>
                  <a:cubicBezTo>
                    <a:pt x="465291" y="142572"/>
                    <a:pt x="479860" y="173539"/>
                    <a:pt x="479860" y="199622"/>
                  </a:cubicBezTo>
                  <a:lnTo>
                    <a:pt x="479860" y="283378"/>
                  </a:lnTo>
                  <a:cubicBezTo>
                    <a:pt x="457070" y="285976"/>
                    <a:pt x="431990" y="289613"/>
                    <a:pt x="406077" y="296992"/>
                  </a:cubicBezTo>
                  <a:lnTo>
                    <a:pt x="406077" y="199622"/>
                  </a:lnTo>
                  <a:cubicBezTo>
                    <a:pt x="406077" y="195258"/>
                    <a:pt x="401499" y="185386"/>
                    <a:pt x="398064" y="182580"/>
                  </a:cubicBezTo>
                  <a:lnTo>
                    <a:pt x="267670" y="74403"/>
                  </a:lnTo>
                  <a:lnTo>
                    <a:pt x="137276" y="182580"/>
                  </a:lnTo>
                  <a:cubicBezTo>
                    <a:pt x="133945" y="185386"/>
                    <a:pt x="129263" y="195258"/>
                    <a:pt x="129263" y="199622"/>
                  </a:cubicBezTo>
                  <a:lnTo>
                    <a:pt x="129263" y="307383"/>
                  </a:lnTo>
                  <a:cubicBezTo>
                    <a:pt x="82849" y="278702"/>
                    <a:pt x="63285" y="256984"/>
                    <a:pt x="55480" y="245657"/>
                  </a:cubicBezTo>
                  <a:lnTo>
                    <a:pt x="55480" y="199622"/>
                  </a:lnTo>
                  <a:cubicBezTo>
                    <a:pt x="55480" y="173539"/>
                    <a:pt x="70049" y="142572"/>
                    <a:pt x="90134" y="125946"/>
                  </a:cubicBezTo>
                  <a:lnTo>
                    <a:pt x="222818" y="15795"/>
                  </a:lnTo>
                  <a:cubicBezTo>
                    <a:pt x="235097" y="5611"/>
                    <a:pt x="251019" y="0"/>
                    <a:pt x="267670" y="0"/>
                  </a:cubicBezTo>
                  <a:close/>
                </a:path>
              </a:pathLst>
            </a:custGeom>
            <a:solidFill>
              <a:srgbClr val="FFFFFF"/>
            </a:solidFill>
            <a:ln>
              <a:noFill/>
            </a:ln>
          </p:spPr>
          <p:txBody>
            <a:bodyPr anchor="ctr"/>
            <a:lstStyle/>
            <a:p>
              <a:pPr algn="ctr"/>
              <a:endParaRPr dirty="0">
                <a:ea typeface="字魂59号-创粗黑" panose="00000500000000000000" pitchFamily="2" charset="-122"/>
              </a:endParaRPr>
            </a:p>
          </p:txBody>
        </p:sp>
      </p:grpSp>
      <p:cxnSp>
        <p:nvCxnSpPr>
          <p:cNvPr id="20" name="直接连接符 19"/>
          <p:cNvCxnSpPr/>
          <p:nvPr/>
        </p:nvCxnSpPr>
        <p:spPr>
          <a:xfrm flipV="1">
            <a:off x="5037929" y="3372522"/>
            <a:ext cx="1694311" cy="9110"/>
          </a:xfrm>
          <a:prstGeom prst="line">
            <a:avLst/>
          </a:prstGeom>
          <a:ln cap="rnd">
            <a:solidFill>
              <a:schemeClr val="bg1">
                <a:lumMod val="50000"/>
              </a:schemeClr>
            </a:solidFill>
            <a:round/>
          </a:ln>
        </p:spPr>
        <p:style>
          <a:lnRef idx="1">
            <a:schemeClr val="accent1"/>
          </a:lnRef>
          <a:fillRef idx="0">
            <a:schemeClr val="accent1"/>
          </a:fillRef>
          <a:effectRef idx="0">
            <a:schemeClr val="accent1"/>
          </a:effectRef>
          <a:fontRef idx="minor">
            <a:schemeClr val="tx1"/>
          </a:fontRef>
        </p:style>
      </p:cxnSp>
      <p:grpSp>
        <p:nvGrpSpPr>
          <p:cNvPr id="50" name="组合 49"/>
          <p:cNvGrpSpPr/>
          <p:nvPr/>
        </p:nvGrpSpPr>
        <p:grpSpPr>
          <a:xfrm>
            <a:off x="7665016" y="2229848"/>
            <a:ext cx="535041" cy="535041"/>
            <a:chOff x="7362315" y="2148040"/>
            <a:chExt cx="535041" cy="535041"/>
          </a:xfrm>
        </p:grpSpPr>
        <p:sp>
          <p:nvSpPr>
            <p:cNvPr id="11" name="椭圆 10"/>
            <p:cNvSpPr/>
            <p:nvPr/>
          </p:nvSpPr>
          <p:spPr>
            <a:xfrm>
              <a:off x="7362315" y="2148040"/>
              <a:ext cx="535041" cy="535041"/>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dirty="0">
                <a:ea typeface="字魂59号-创粗黑" panose="00000500000000000000" pitchFamily="2" charset="-122"/>
              </a:endParaRPr>
            </a:p>
          </p:txBody>
        </p:sp>
        <p:sp>
          <p:nvSpPr>
            <p:cNvPr id="12" name="任意多边形: 形状 11"/>
            <p:cNvSpPr/>
            <p:nvPr/>
          </p:nvSpPr>
          <p:spPr bwMode="auto">
            <a:xfrm>
              <a:off x="7531549" y="2314537"/>
              <a:ext cx="196574" cy="196246"/>
            </a:xfrm>
            <a:custGeom>
              <a:avLst/>
              <a:gdLst>
                <a:gd name="T0" fmla="*/ 485 w 485"/>
                <a:gd name="T1" fmla="*/ 230 h 485"/>
                <a:gd name="T2" fmla="*/ 430 w 485"/>
                <a:gd name="T3" fmla="*/ 175 h 485"/>
                <a:gd name="T4" fmla="*/ 406 w 485"/>
                <a:gd name="T5" fmla="*/ 175 h 485"/>
                <a:gd name="T6" fmla="*/ 462 w 485"/>
                <a:gd name="T7" fmla="*/ 119 h 485"/>
                <a:gd name="T8" fmla="*/ 405 w 485"/>
                <a:gd name="T9" fmla="*/ 62 h 485"/>
                <a:gd name="T10" fmla="*/ 327 w 485"/>
                <a:gd name="T11" fmla="*/ 62 h 485"/>
                <a:gd name="T12" fmla="*/ 310 w 485"/>
                <a:gd name="T13" fmla="*/ 79 h 485"/>
                <a:gd name="T14" fmla="*/ 310 w 485"/>
                <a:gd name="T15" fmla="*/ 0 h 485"/>
                <a:gd name="T16" fmla="*/ 230 w 485"/>
                <a:gd name="T17" fmla="*/ 0 h 485"/>
                <a:gd name="T18" fmla="*/ 175 w 485"/>
                <a:gd name="T19" fmla="*/ 55 h 485"/>
                <a:gd name="T20" fmla="*/ 175 w 485"/>
                <a:gd name="T21" fmla="*/ 79 h 485"/>
                <a:gd name="T22" fmla="*/ 119 w 485"/>
                <a:gd name="T23" fmla="*/ 23 h 485"/>
                <a:gd name="T24" fmla="*/ 62 w 485"/>
                <a:gd name="T25" fmla="*/ 80 h 485"/>
                <a:gd name="T26" fmla="*/ 62 w 485"/>
                <a:gd name="T27" fmla="*/ 158 h 485"/>
                <a:gd name="T28" fmla="*/ 79 w 485"/>
                <a:gd name="T29" fmla="*/ 175 h 485"/>
                <a:gd name="T30" fmla="*/ 0 w 485"/>
                <a:gd name="T31" fmla="*/ 175 h 485"/>
                <a:gd name="T32" fmla="*/ 0 w 485"/>
                <a:gd name="T33" fmla="*/ 255 h 485"/>
                <a:gd name="T34" fmla="*/ 55 w 485"/>
                <a:gd name="T35" fmla="*/ 310 h 485"/>
                <a:gd name="T36" fmla="*/ 79 w 485"/>
                <a:gd name="T37" fmla="*/ 310 h 485"/>
                <a:gd name="T38" fmla="*/ 23 w 485"/>
                <a:gd name="T39" fmla="*/ 366 h 485"/>
                <a:gd name="T40" fmla="*/ 80 w 485"/>
                <a:gd name="T41" fmla="*/ 423 h 485"/>
                <a:gd name="T42" fmla="*/ 158 w 485"/>
                <a:gd name="T43" fmla="*/ 423 h 485"/>
                <a:gd name="T44" fmla="*/ 175 w 485"/>
                <a:gd name="T45" fmla="*/ 406 h 485"/>
                <a:gd name="T46" fmla="*/ 175 w 485"/>
                <a:gd name="T47" fmla="*/ 485 h 485"/>
                <a:gd name="T48" fmla="*/ 255 w 485"/>
                <a:gd name="T49" fmla="*/ 485 h 485"/>
                <a:gd name="T50" fmla="*/ 310 w 485"/>
                <a:gd name="T51" fmla="*/ 430 h 485"/>
                <a:gd name="T52" fmla="*/ 310 w 485"/>
                <a:gd name="T53" fmla="*/ 406 h 485"/>
                <a:gd name="T54" fmla="*/ 366 w 485"/>
                <a:gd name="T55" fmla="*/ 462 h 485"/>
                <a:gd name="T56" fmla="*/ 423 w 485"/>
                <a:gd name="T57" fmla="*/ 405 h 485"/>
                <a:gd name="T58" fmla="*/ 423 w 485"/>
                <a:gd name="T59" fmla="*/ 327 h 485"/>
                <a:gd name="T60" fmla="*/ 406 w 485"/>
                <a:gd name="T61" fmla="*/ 310 h 485"/>
                <a:gd name="T62" fmla="*/ 485 w 485"/>
                <a:gd name="T63" fmla="*/ 310 h 485"/>
                <a:gd name="T64" fmla="*/ 485 w 485"/>
                <a:gd name="T65" fmla="*/ 230 h 485"/>
                <a:gd name="T66" fmla="*/ 243 w 485"/>
                <a:gd name="T67" fmla="*/ 343 h 485"/>
                <a:gd name="T68" fmla="*/ 143 w 485"/>
                <a:gd name="T69" fmla="*/ 243 h 485"/>
                <a:gd name="T70" fmla="*/ 243 w 485"/>
                <a:gd name="T71" fmla="*/ 143 h 485"/>
                <a:gd name="T72" fmla="*/ 343 w 485"/>
                <a:gd name="T73" fmla="*/ 243 h 485"/>
                <a:gd name="T74" fmla="*/ 243 w 485"/>
                <a:gd name="T75" fmla="*/ 343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85" h="485">
                  <a:moveTo>
                    <a:pt x="485" y="230"/>
                  </a:moveTo>
                  <a:cubicBezTo>
                    <a:pt x="485" y="200"/>
                    <a:pt x="460" y="175"/>
                    <a:pt x="430" y="175"/>
                  </a:cubicBezTo>
                  <a:lnTo>
                    <a:pt x="406" y="175"/>
                  </a:lnTo>
                  <a:lnTo>
                    <a:pt x="462" y="119"/>
                  </a:lnTo>
                  <a:lnTo>
                    <a:pt x="405" y="62"/>
                  </a:lnTo>
                  <a:cubicBezTo>
                    <a:pt x="384" y="41"/>
                    <a:pt x="349" y="41"/>
                    <a:pt x="327" y="62"/>
                  </a:cubicBezTo>
                  <a:lnTo>
                    <a:pt x="310" y="79"/>
                  </a:lnTo>
                  <a:lnTo>
                    <a:pt x="310" y="0"/>
                  </a:lnTo>
                  <a:lnTo>
                    <a:pt x="230" y="0"/>
                  </a:lnTo>
                  <a:cubicBezTo>
                    <a:pt x="200" y="0"/>
                    <a:pt x="175" y="25"/>
                    <a:pt x="175" y="55"/>
                  </a:cubicBezTo>
                  <a:lnTo>
                    <a:pt x="175" y="79"/>
                  </a:lnTo>
                  <a:lnTo>
                    <a:pt x="119" y="23"/>
                  </a:lnTo>
                  <a:lnTo>
                    <a:pt x="62" y="80"/>
                  </a:lnTo>
                  <a:cubicBezTo>
                    <a:pt x="41" y="102"/>
                    <a:pt x="41" y="137"/>
                    <a:pt x="62" y="158"/>
                  </a:cubicBezTo>
                  <a:lnTo>
                    <a:pt x="79" y="175"/>
                  </a:lnTo>
                  <a:lnTo>
                    <a:pt x="0" y="175"/>
                  </a:lnTo>
                  <a:lnTo>
                    <a:pt x="0" y="255"/>
                  </a:lnTo>
                  <a:cubicBezTo>
                    <a:pt x="0" y="286"/>
                    <a:pt x="25" y="310"/>
                    <a:pt x="55" y="310"/>
                  </a:cubicBezTo>
                  <a:lnTo>
                    <a:pt x="79" y="310"/>
                  </a:lnTo>
                  <a:lnTo>
                    <a:pt x="23" y="366"/>
                  </a:lnTo>
                  <a:lnTo>
                    <a:pt x="80" y="423"/>
                  </a:lnTo>
                  <a:cubicBezTo>
                    <a:pt x="102" y="445"/>
                    <a:pt x="137" y="445"/>
                    <a:pt x="158" y="423"/>
                  </a:cubicBezTo>
                  <a:lnTo>
                    <a:pt x="175" y="406"/>
                  </a:lnTo>
                  <a:lnTo>
                    <a:pt x="175" y="485"/>
                  </a:lnTo>
                  <a:lnTo>
                    <a:pt x="255" y="485"/>
                  </a:lnTo>
                  <a:cubicBezTo>
                    <a:pt x="286" y="485"/>
                    <a:pt x="310" y="460"/>
                    <a:pt x="310" y="430"/>
                  </a:cubicBezTo>
                  <a:lnTo>
                    <a:pt x="310" y="406"/>
                  </a:lnTo>
                  <a:lnTo>
                    <a:pt x="366" y="462"/>
                  </a:lnTo>
                  <a:lnTo>
                    <a:pt x="423" y="405"/>
                  </a:lnTo>
                  <a:cubicBezTo>
                    <a:pt x="445" y="384"/>
                    <a:pt x="445" y="349"/>
                    <a:pt x="423" y="327"/>
                  </a:cubicBezTo>
                  <a:lnTo>
                    <a:pt x="406" y="310"/>
                  </a:lnTo>
                  <a:lnTo>
                    <a:pt x="485" y="310"/>
                  </a:lnTo>
                  <a:lnTo>
                    <a:pt x="485" y="230"/>
                  </a:lnTo>
                  <a:close/>
                  <a:moveTo>
                    <a:pt x="243" y="343"/>
                  </a:moveTo>
                  <a:cubicBezTo>
                    <a:pt x="187" y="343"/>
                    <a:pt x="143" y="298"/>
                    <a:pt x="143" y="243"/>
                  </a:cubicBezTo>
                  <a:cubicBezTo>
                    <a:pt x="143" y="187"/>
                    <a:pt x="187" y="143"/>
                    <a:pt x="243" y="143"/>
                  </a:cubicBezTo>
                  <a:cubicBezTo>
                    <a:pt x="298" y="143"/>
                    <a:pt x="343" y="187"/>
                    <a:pt x="343" y="243"/>
                  </a:cubicBezTo>
                  <a:cubicBezTo>
                    <a:pt x="343" y="298"/>
                    <a:pt x="298" y="343"/>
                    <a:pt x="243" y="343"/>
                  </a:cubicBezTo>
                  <a:close/>
                </a:path>
              </a:pathLst>
            </a:custGeom>
            <a:solidFill>
              <a:srgbClr val="FFFFFF"/>
            </a:solidFill>
            <a:ln>
              <a:noFill/>
            </a:ln>
          </p:spPr>
          <p:txBody>
            <a:bodyPr anchor="ctr"/>
            <a:lstStyle/>
            <a:p>
              <a:pPr algn="ctr"/>
              <a:endParaRPr dirty="0">
                <a:ea typeface="字魂59号-创粗黑" panose="00000500000000000000" pitchFamily="2" charset="-122"/>
              </a:endParaRPr>
            </a:p>
          </p:txBody>
        </p:sp>
      </p:grpSp>
      <p:cxnSp>
        <p:nvCxnSpPr>
          <p:cNvPr id="15" name="直接连接符 14"/>
          <p:cNvCxnSpPr/>
          <p:nvPr/>
        </p:nvCxnSpPr>
        <p:spPr>
          <a:xfrm flipV="1">
            <a:off x="6948264" y="3372522"/>
            <a:ext cx="2034595" cy="1"/>
          </a:xfrm>
          <a:prstGeom prst="line">
            <a:avLst/>
          </a:prstGeom>
          <a:ln cap="rnd">
            <a:solidFill>
              <a:schemeClr val="bg1">
                <a:lumMod val="50000"/>
              </a:schemeClr>
            </a:solidFill>
            <a:round/>
          </a:ln>
        </p:spPr>
        <p:style>
          <a:lnRef idx="1">
            <a:schemeClr val="accent1"/>
          </a:lnRef>
          <a:fillRef idx="0">
            <a:schemeClr val="accent1"/>
          </a:fillRef>
          <a:effectRef idx="0">
            <a:schemeClr val="accent1"/>
          </a:effectRef>
          <a:fontRef idx="minor">
            <a:schemeClr val="tx1"/>
          </a:fontRef>
        </p:style>
      </p:cxnSp>
      <p:sp>
        <p:nvSpPr>
          <p:cNvPr id="31" name="Title 1"/>
          <p:cNvSpPr txBox="1"/>
          <p:nvPr/>
        </p:nvSpPr>
        <p:spPr>
          <a:xfrm>
            <a:off x="251520" y="175643"/>
            <a:ext cx="2664296"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marL="457200" indent="-457200" algn="l">
              <a:buFont typeface="Wingdings" panose="05000000000000000000" pitchFamily="2" charset="2"/>
              <a:buChar char="l"/>
            </a:pPr>
            <a:r>
              <a:rPr lang="zh-CN" altLang="en-US" sz="28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咨询电话</a:t>
            </a:r>
            <a:endParaRPr lang="zh-CN" altLang="en-US" sz="28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
        <p:nvSpPr>
          <p:cNvPr id="32" name="PA_矩形 47"/>
          <p:cNvSpPr/>
          <p:nvPr>
            <p:custDataLst>
              <p:tags r:id="rId2"/>
            </p:custDataLst>
          </p:nvPr>
        </p:nvSpPr>
        <p:spPr>
          <a:xfrm>
            <a:off x="404281" y="3472767"/>
            <a:ext cx="2230955" cy="737235"/>
          </a:xfrm>
          <a:prstGeom prst="rect">
            <a:avLst/>
          </a:prstGeom>
        </p:spPr>
        <p:txBody>
          <a:bodyPr wrap="square">
            <a:spAutoFit/>
          </a:bodyPr>
          <a:lstStyle/>
          <a:p>
            <a:pPr algn="just"/>
            <a:r>
              <a:rPr lang="zh-CN" altLang="en-US" sz="1400" dirty="0" smtClean="0">
                <a:solidFill>
                  <a:schemeClr val="tx1"/>
                </a:solidFill>
                <a:latin typeface="微软雅黑" panose="020B0503020204020204" pitchFamily="34" charset="-122"/>
                <a:ea typeface="微软雅黑" panose="020B0503020204020204" pitchFamily="34" charset="-122"/>
              </a:rPr>
              <a:t>地址</a:t>
            </a:r>
            <a:r>
              <a:rPr lang="zh-CN" altLang="en-US" sz="1400" dirty="0">
                <a:solidFill>
                  <a:schemeClr val="tx1"/>
                </a:solidFill>
                <a:latin typeface="微软雅黑" panose="020B0503020204020204" pitchFamily="34" charset="-122"/>
                <a:ea typeface="微软雅黑" panose="020B0503020204020204" pitchFamily="34" charset="-122"/>
              </a:rPr>
              <a:t>：望江西路</a:t>
            </a:r>
            <a:r>
              <a:rPr lang="en-US" altLang="zh-CN" sz="1400" dirty="0">
                <a:solidFill>
                  <a:schemeClr val="tx1"/>
                </a:solidFill>
                <a:latin typeface="微软雅黑" panose="020B0503020204020204" pitchFamily="34" charset="-122"/>
                <a:ea typeface="微软雅黑" panose="020B0503020204020204" pitchFamily="34" charset="-122"/>
              </a:rPr>
              <a:t>860</a:t>
            </a:r>
            <a:r>
              <a:rPr lang="zh-CN" altLang="en-US" sz="1400" dirty="0" smtClean="0">
                <a:solidFill>
                  <a:schemeClr val="tx1"/>
                </a:solidFill>
                <a:latin typeface="微软雅黑" panose="020B0503020204020204" pitchFamily="34" charset="-122"/>
                <a:ea typeface="微软雅黑" panose="020B0503020204020204" pitchFamily="34" charset="-122"/>
              </a:rPr>
              <a:t>号</a:t>
            </a:r>
            <a:r>
              <a:rPr lang="en-US" altLang="zh-CN" sz="1400" dirty="0" smtClean="0">
                <a:solidFill>
                  <a:schemeClr val="tx1"/>
                </a:solidFill>
                <a:latin typeface="微软雅黑" panose="020B0503020204020204" pitchFamily="34" charset="-122"/>
                <a:ea typeface="微软雅黑" panose="020B0503020204020204" pitchFamily="34" charset="-122"/>
              </a:rPr>
              <a:t>1407</a:t>
            </a:r>
            <a:r>
              <a:rPr lang="zh-CN" altLang="en-US" sz="1400" dirty="0" smtClean="0">
                <a:solidFill>
                  <a:schemeClr val="tx1"/>
                </a:solidFill>
                <a:latin typeface="微软雅黑" panose="020B0503020204020204" pitchFamily="34" charset="-122"/>
                <a:ea typeface="微软雅黑" panose="020B0503020204020204" pitchFamily="34" charset="-122"/>
              </a:rPr>
              <a:t>办公室</a:t>
            </a:r>
            <a:endParaRPr lang="zh-CN" altLang="en-US" sz="1400" dirty="0">
              <a:solidFill>
                <a:schemeClr val="tx1"/>
              </a:solidFill>
              <a:latin typeface="微软雅黑" panose="020B0503020204020204" pitchFamily="34" charset="-122"/>
              <a:ea typeface="微软雅黑" panose="020B0503020204020204" pitchFamily="34" charset="-122"/>
            </a:endParaRPr>
          </a:p>
          <a:p>
            <a:pPr algn="just"/>
            <a:r>
              <a:rPr lang="zh-CN" altLang="en-US" sz="1400" dirty="0">
                <a:solidFill>
                  <a:schemeClr val="tx1"/>
                </a:solidFill>
                <a:latin typeface="微软雅黑" panose="020B0503020204020204" pitchFamily="34" charset="-122"/>
                <a:ea typeface="微软雅黑" panose="020B0503020204020204" pitchFamily="34" charset="-122"/>
              </a:rPr>
              <a:t>电话：</a:t>
            </a:r>
            <a:r>
              <a:rPr lang="en-US" altLang="zh-CN" sz="1400" dirty="0">
                <a:solidFill>
                  <a:schemeClr val="tx1"/>
                </a:solidFill>
                <a:latin typeface="微软雅黑" panose="020B0503020204020204" pitchFamily="34" charset="-122"/>
                <a:ea typeface="微软雅黑" panose="020B0503020204020204" pitchFamily="34" charset="-122"/>
              </a:rPr>
              <a:t>0551-65327023</a:t>
            </a:r>
            <a:endParaRPr lang="en-US" altLang="zh-CN" sz="1400" dirty="0">
              <a:solidFill>
                <a:schemeClr val="tx1"/>
              </a:solidFill>
              <a:latin typeface="微软雅黑" panose="020B0503020204020204" pitchFamily="34" charset="-122"/>
              <a:ea typeface="微软雅黑" panose="020B0503020204020204" pitchFamily="34" charset="-122"/>
            </a:endParaRPr>
          </a:p>
        </p:txBody>
      </p:sp>
      <p:sp>
        <p:nvSpPr>
          <p:cNvPr id="2" name="矩形 1"/>
          <p:cNvSpPr/>
          <p:nvPr/>
        </p:nvSpPr>
        <p:spPr>
          <a:xfrm>
            <a:off x="367183" y="2787747"/>
            <a:ext cx="2268023" cy="584775"/>
          </a:xfrm>
          <a:prstGeom prst="rect">
            <a:avLst/>
          </a:prstGeom>
        </p:spPr>
        <p:txBody>
          <a:bodyPr wrap="square">
            <a:spAutoFit/>
          </a:bodyPr>
          <a:lstStyle/>
          <a:p>
            <a:pPr algn="ctr"/>
            <a:r>
              <a:rPr lang="zh-CN" altLang="en-US" sz="1600" b="1" dirty="0">
                <a:latin typeface="微软雅黑" panose="020B0503020204020204" pitchFamily="34" charset="-122"/>
                <a:ea typeface="微软雅黑" panose="020B0503020204020204" pitchFamily="34" charset="-122"/>
              </a:rPr>
              <a:t>高新区市场监督管理局（知识产权局）</a:t>
            </a:r>
            <a:endParaRPr lang="zh-CN" altLang="en-US" sz="1600" b="1" dirty="0">
              <a:latin typeface="微软雅黑" panose="020B0503020204020204" pitchFamily="34" charset="-122"/>
              <a:ea typeface="微软雅黑" panose="020B0503020204020204" pitchFamily="34" charset="-122"/>
            </a:endParaRPr>
          </a:p>
        </p:txBody>
      </p:sp>
      <p:sp>
        <p:nvSpPr>
          <p:cNvPr id="34" name="PA_矩形 47"/>
          <p:cNvSpPr/>
          <p:nvPr>
            <p:custDataLst>
              <p:tags r:id="rId3"/>
            </p:custDataLst>
          </p:nvPr>
        </p:nvSpPr>
        <p:spPr>
          <a:xfrm>
            <a:off x="2672521" y="3425538"/>
            <a:ext cx="2304086" cy="1599565"/>
          </a:xfrm>
          <a:prstGeom prst="rect">
            <a:avLst/>
          </a:prstGeom>
        </p:spPr>
        <p:txBody>
          <a:bodyPr wrap="square">
            <a:spAutoFit/>
          </a:bodyPr>
          <a:lstStyle/>
          <a:p>
            <a:pPr algn="just"/>
            <a:r>
              <a:rPr lang="zh-CN" altLang="en-US" sz="1400" dirty="0" smtClean="0">
                <a:solidFill>
                  <a:srgbClr val="000000"/>
                </a:solidFill>
                <a:latin typeface="+mn-ea"/>
              </a:rPr>
              <a:t>地址</a:t>
            </a:r>
            <a:r>
              <a:rPr lang="zh-CN" altLang="en-US" sz="1400" dirty="0">
                <a:solidFill>
                  <a:srgbClr val="000000"/>
                </a:solidFill>
                <a:latin typeface="+mn-ea"/>
              </a:rPr>
              <a:t>：沿河路</a:t>
            </a:r>
            <a:r>
              <a:rPr lang="en-US" altLang="zh-CN" sz="1400" dirty="0">
                <a:solidFill>
                  <a:srgbClr val="000000"/>
                </a:solidFill>
                <a:latin typeface="+mn-ea"/>
              </a:rPr>
              <a:t>111</a:t>
            </a:r>
            <a:r>
              <a:rPr lang="zh-CN" altLang="en-US" sz="1400" dirty="0">
                <a:solidFill>
                  <a:srgbClr val="000000"/>
                </a:solidFill>
                <a:latin typeface="+mn-ea"/>
              </a:rPr>
              <a:t>号</a:t>
            </a:r>
            <a:endParaRPr lang="zh-CN" altLang="en-US" sz="1400" dirty="0">
              <a:solidFill>
                <a:srgbClr val="000000"/>
              </a:solidFill>
              <a:latin typeface="+mn-ea"/>
            </a:endParaRPr>
          </a:p>
          <a:p>
            <a:pPr algn="just"/>
            <a:r>
              <a:rPr lang="zh-CN" altLang="en-US" sz="1400" dirty="0">
                <a:solidFill>
                  <a:srgbClr val="000000"/>
                </a:solidFill>
                <a:latin typeface="+mn-ea"/>
              </a:rPr>
              <a:t>知识产权应用促进处</a:t>
            </a:r>
            <a:r>
              <a:rPr lang="en-US" altLang="zh-CN" sz="1400" dirty="0">
                <a:solidFill>
                  <a:srgbClr val="000000"/>
                </a:solidFill>
                <a:latin typeface="+mn-ea"/>
              </a:rPr>
              <a:t>:</a:t>
            </a:r>
            <a:endParaRPr lang="en-US" altLang="zh-CN" sz="1400" dirty="0">
              <a:solidFill>
                <a:srgbClr val="000000"/>
              </a:solidFill>
              <a:latin typeface="+mn-ea"/>
            </a:endParaRPr>
          </a:p>
          <a:p>
            <a:pPr algn="just"/>
            <a:r>
              <a:rPr lang="en-US" altLang="zh-CN" sz="1400" dirty="0">
                <a:solidFill>
                  <a:srgbClr val="000000"/>
                </a:solidFill>
                <a:latin typeface="+mn-ea"/>
              </a:rPr>
              <a:t>0551-62315167</a:t>
            </a:r>
            <a:endParaRPr lang="en-US" altLang="zh-CN" sz="1400" dirty="0">
              <a:solidFill>
                <a:srgbClr val="000000"/>
              </a:solidFill>
              <a:latin typeface="+mn-ea"/>
            </a:endParaRPr>
          </a:p>
          <a:p>
            <a:pPr algn="just"/>
            <a:r>
              <a:rPr lang="en-US" altLang="zh-CN" sz="1400" dirty="0">
                <a:solidFill>
                  <a:srgbClr val="000000"/>
                </a:solidFill>
                <a:latin typeface="+mn-ea"/>
              </a:rPr>
              <a:t>0551-62315067</a:t>
            </a:r>
            <a:endParaRPr lang="en-US" altLang="zh-CN" sz="1400" dirty="0">
              <a:solidFill>
                <a:srgbClr val="000000"/>
              </a:solidFill>
              <a:latin typeface="+mn-ea"/>
            </a:endParaRPr>
          </a:p>
          <a:p>
            <a:pPr algn="just"/>
            <a:r>
              <a:rPr lang="zh-CN" altLang="en-US" sz="1400" dirty="0">
                <a:solidFill>
                  <a:srgbClr val="000000"/>
                </a:solidFill>
                <a:latin typeface="+mn-ea"/>
              </a:rPr>
              <a:t>知识产权保护处：</a:t>
            </a:r>
            <a:endParaRPr lang="zh-CN" altLang="en-US" sz="1400" dirty="0">
              <a:solidFill>
                <a:srgbClr val="000000"/>
              </a:solidFill>
              <a:latin typeface="+mn-ea"/>
            </a:endParaRPr>
          </a:p>
          <a:p>
            <a:pPr algn="just"/>
            <a:r>
              <a:rPr lang="en-US" altLang="zh-CN" sz="1400" dirty="0">
                <a:solidFill>
                  <a:srgbClr val="000000"/>
                </a:solidFill>
                <a:latin typeface="+mn-ea"/>
              </a:rPr>
              <a:t>0551-62315030</a:t>
            </a:r>
            <a:endParaRPr lang="en-US" altLang="zh-CN" sz="1400" dirty="0">
              <a:solidFill>
                <a:srgbClr val="000000"/>
              </a:solidFill>
              <a:latin typeface="+mn-ea"/>
            </a:endParaRPr>
          </a:p>
          <a:p>
            <a:pPr algn="just"/>
            <a:r>
              <a:rPr lang="en-US" altLang="zh-CN" sz="1400" dirty="0">
                <a:solidFill>
                  <a:srgbClr val="000000"/>
                </a:solidFill>
                <a:latin typeface="+mn-ea"/>
              </a:rPr>
              <a:t>0551-62315037</a:t>
            </a:r>
            <a:endParaRPr lang="en-US" altLang="zh-CN" sz="1400" dirty="0">
              <a:solidFill>
                <a:srgbClr val="000000"/>
              </a:solidFill>
              <a:latin typeface="+mn-ea"/>
            </a:endParaRPr>
          </a:p>
        </p:txBody>
      </p:sp>
      <p:sp>
        <p:nvSpPr>
          <p:cNvPr id="35" name="矩形 34"/>
          <p:cNvSpPr/>
          <p:nvPr/>
        </p:nvSpPr>
        <p:spPr>
          <a:xfrm>
            <a:off x="2596972" y="2762000"/>
            <a:ext cx="2307556" cy="584775"/>
          </a:xfrm>
          <a:prstGeom prst="rect">
            <a:avLst/>
          </a:prstGeom>
        </p:spPr>
        <p:txBody>
          <a:bodyPr wrap="square">
            <a:spAutoFit/>
          </a:bodyPr>
          <a:lstStyle/>
          <a:p>
            <a:pPr algn="ctr"/>
            <a:r>
              <a:rPr lang="zh-CN" altLang="en-US" sz="1600" b="1" dirty="0">
                <a:solidFill>
                  <a:srgbClr val="000000"/>
                </a:solidFill>
                <a:latin typeface="微软雅黑" panose="020B0503020204020204" pitchFamily="34" charset="-122"/>
              </a:rPr>
              <a:t>合肥市市场监督管理局（知识产权局）</a:t>
            </a:r>
            <a:endParaRPr lang="zh-CN" altLang="en-US" sz="1600" b="1" dirty="0">
              <a:solidFill>
                <a:srgbClr val="000000"/>
              </a:solidFill>
              <a:latin typeface="微软雅黑" panose="020B0503020204020204" pitchFamily="34" charset="-122"/>
            </a:endParaRPr>
          </a:p>
        </p:txBody>
      </p:sp>
      <p:sp>
        <p:nvSpPr>
          <p:cNvPr id="38" name="PA_矩形 47"/>
          <p:cNvSpPr/>
          <p:nvPr>
            <p:custDataLst>
              <p:tags r:id="rId4"/>
            </p:custDataLst>
          </p:nvPr>
        </p:nvSpPr>
        <p:spPr>
          <a:xfrm>
            <a:off x="4932040" y="3391192"/>
            <a:ext cx="1934951" cy="1815882"/>
          </a:xfrm>
          <a:prstGeom prst="rect">
            <a:avLst/>
          </a:prstGeom>
        </p:spPr>
        <p:txBody>
          <a:bodyPr wrap="square">
            <a:spAutoFit/>
          </a:bodyPr>
          <a:lstStyle/>
          <a:p>
            <a:pPr algn="just">
              <a:lnSpc>
                <a:spcPct val="100000"/>
              </a:lnSpc>
            </a:pPr>
            <a:r>
              <a:rPr lang="zh-CN" altLang="en-US" sz="1400" dirty="0" smtClean="0">
                <a:solidFill>
                  <a:schemeClr val="tx1"/>
                </a:solidFill>
                <a:latin typeface="微软雅黑" panose="020B0503020204020204" pitchFamily="34" charset="-122"/>
                <a:ea typeface="微软雅黑" panose="020B0503020204020204" pitchFamily="34" charset="-122"/>
              </a:rPr>
              <a:t>地址</a:t>
            </a:r>
            <a:r>
              <a:rPr lang="zh-CN" altLang="en-US" sz="1400" dirty="0">
                <a:solidFill>
                  <a:schemeClr val="tx1"/>
                </a:solidFill>
                <a:latin typeface="微软雅黑" panose="020B0503020204020204" pitchFamily="34" charset="-122"/>
                <a:ea typeface="微软雅黑" panose="020B0503020204020204" pitchFamily="34" charset="-122"/>
              </a:rPr>
              <a:t>：马鞍山路</a:t>
            </a:r>
            <a:r>
              <a:rPr lang="en-US" altLang="zh-CN" sz="1400" dirty="0">
                <a:solidFill>
                  <a:schemeClr val="tx1"/>
                </a:solidFill>
                <a:latin typeface="微软雅黑" panose="020B0503020204020204" pitchFamily="34" charset="-122"/>
                <a:ea typeface="微软雅黑" panose="020B0503020204020204" pitchFamily="34" charset="-122"/>
              </a:rPr>
              <a:t>509</a:t>
            </a:r>
            <a:r>
              <a:rPr lang="zh-CN" altLang="en-US" sz="1400" dirty="0">
                <a:solidFill>
                  <a:schemeClr val="tx1"/>
                </a:solidFill>
                <a:latin typeface="微软雅黑" panose="020B0503020204020204" pitchFamily="34" charset="-122"/>
                <a:ea typeface="微软雅黑" panose="020B0503020204020204" pitchFamily="34" charset="-122"/>
              </a:rPr>
              <a:t>号政府大厦</a:t>
            </a:r>
            <a:r>
              <a:rPr lang="en-US" altLang="zh-CN" sz="1400" dirty="0">
                <a:solidFill>
                  <a:schemeClr val="tx1"/>
                </a:solidFill>
                <a:latin typeface="微软雅黑" panose="020B0503020204020204" pitchFamily="34" charset="-122"/>
                <a:ea typeface="微软雅黑" panose="020B0503020204020204" pitchFamily="34" charset="-122"/>
              </a:rPr>
              <a:t>C1</a:t>
            </a:r>
            <a:r>
              <a:rPr lang="zh-CN" altLang="en-US" sz="1400" dirty="0">
                <a:solidFill>
                  <a:schemeClr val="tx1"/>
                </a:solidFill>
                <a:latin typeface="微软雅黑" panose="020B0503020204020204" pitchFamily="34" charset="-122"/>
                <a:ea typeface="微软雅黑" panose="020B0503020204020204" pitchFamily="34" charset="-122"/>
              </a:rPr>
              <a:t>区三楼</a:t>
            </a:r>
            <a:endParaRPr lang="zh-CN" altLang="en-US" sz="1400" dirty="0">
              <a:solidFill>
                <a:schemeClr val="tx1"/>
              </a:solidFill>
              <a:latin typeface="微软雅黑" panose="020B0503020204020204" pitchFamily="34" charset="-122"/>
              <a:ea typeface="微软雅黑" panose="020B0503020204020204" pitchFamily="34" charset="-122"/>
            </a:endParaRPr>
          </a:p>
          <a:p>
            <a:pPr algn="just">
              <a:lnSpc>
                <a:spcPct val="100000"/>
              </a:lnSpc>
            </a:pPr>
            <a:r>
              <a:rPr lang="zh-CN" altLang="en-US" sz="1400" dirty="0">
                <a:solidFill>
                  <a:schemeClr val="tx1"/>
                </a:solidFill>
                <a:latin typeface="微软雅黑" panose="020B0503020204020204" pitchFamily="34" charset="-122"/>
                <a:ea typeface="微软雅黑" panose="020B0503020204020204" pitchFamily="34" charset="-122"/>
              </a:rPr>
              <a:t>受理咨询：</a:t>
            </a:r>
            <a:endParaRPr lang="zh-CN" altLang="en-US" sz="1400" dirty="0">
              <a:solidFill>
                <a:schemeClr val="tx1"/>
              </a:solidFill>
              <a:latin typeface="微软雅黑" panose="020B0503020204020204" pitchFamily="34" charset="-122"/>
              <a:ea typeface="微软雅黑" panose="020B0503020204020204" pitchFamily="34" charset="-122"/>
            </a:endParaRPr>
          </a:p>
          <a:p>
            <a:pPr algn="just">
              <a:lnSpc>
                <a:spcPct val="100000"/>
              </a:lnSpc>
            </a:pPr>
            <a:r>
              <a:rPr lang="en-US" altLang="zh-CN" sz="1400" dirty="0">
                <a:solidFill>
                  <a:schemeClr val="tx1"/>
                </a:solidFill>
                <a:latin typeface="微软雅黑" panose="020B0503020204020204" pitchFamily="34" charset="-122"/>
                <a:ea typeface="微软雅黑" panose="020B0503020204020204" pitchFamily="34" charset="-122"/>
              </a:rPr>
              <a:t>0551-62999802</a:t>
            </a:r>
            <a:endParaRPr lang="en-US" altLang="zh-CN" sz="1400" dirty="0">
              <a:solidFill>
                <a:schemeClr val="tx1"/>
              </a:solidFill>
              <a:latin typeface="微软雅黑" panose="020B0503020204020204" pitchFamily="34" charset="-122"/>
              <a:ea typeface="微软雅黑" panose="020B0503020204020204" pitchFamily="34" charset="-122"/>
            </a:endParaRPr>
          </a:p>
          <a:p>
            <a:pPr algn="just">
              <a:lnSpc>
                <a:spcPct val="100000"/>
              </a:lnSpc>
            </a:pPr>
            <a:r>
              <a:rPr lang="zh-CN" altLang="en-US" sz="1400" dirty="0">
                <a:solidFill>
                  <a:schemeClr val="tx1"/>
                </a:solidFill>
                <a:latin typeface="微软雅黑" panose="020B0503020204020204" pitchFamily="34" charset="-122"/>
                <a:ea typeface="微软雅黑" panose="020B0503020204020204" pitchFamily="34" charset="-122"/>
              </a:rPr>
              <a:t>收费咨询：</a:t>
            </a:r>
            <a:endParaRPr lang="zh-CN" altLang="en-US" sz="1400" dirty="0">
              <a:solidFill>
                <a:schemeClr val="tx1"/>
              </a:solidFill>
              <a:latin typeface="微软雅黑" panose="020B0503020204020204" pitchFamily="34" charset="-122"/>
              <a:ea typeface="微软雅黑" panose="020B0503020204020204" pitchFamily="34" charset="-122"/>
            </a:endParaRPr>
          </a:p>
          <a:p>
            <a:pPr algn="just">
              <a:lnSpc>
                <a:spcPct val="100000"/>
              </a:lnSpc>
            </a:pPr>
            <a:r>
              <a:rPr lang="en-US" altLang="zh-CN" sz="1400" dirty="0">
                <a:solidFill>
                  <a:schemeClr val="tx1"/>
                </a:solidFill>
                <a:latin typeface="微软雅黑" panose="020B0503020204020204" pitchFamily="34" charset="-122"/>
                <a:ea typeface="微软雅黑" panose="020B0503020204020204" pitchFamily="34" charset="-122"/>
              </a:rPr>
              <a:t>0551-62999799</a:t>
            </a:r>
            <a:endParaRPr lang="en-US" altLang="zh-CN" sz="1400" dirty="0">
              <a:solidFill>
                <a:schemeClr val="tx1"/>
              </a:solidFill>
              <a:latin typeface="微软雅黑" panose="020B0503020204020204" pitchFamily="34" charset="-122"/>
              <a:ea typeface="微软雅黑" panose="020B0503020204020204" pitchFamily="34" charset="-122"/>
            </a:endParaRPr>
          </a:p>
          <a:p>
            <a:pPr algn="just">
              <a:lnSpc>
                <a:spcPct val="100000"/>
              </a:lnSpc>
            </a:pPr>
            <a:r>
              <a:rPr lang="zh-CN" altLang="en-US" sz="1400" dirty="0">
                <a:solidFill>
                  <a:schemeClr val="tx1"/>
                </a:solidFill>
                <a:latin typeface="微软雅黑" panose="020B0503020204020204" pitchFamily="34" charset="-122"/>
                <a:ea typeface="微软雅黑" panose="020B0503020204020204" pitchFamily="34" charset="-122"/>
              </a:rPr>
              <a:t>电子申请：</a:t>
            </a:r>
            <a:endParaRPr lang="zh-CN" altLang="en-US" sz="1400" dirty="0">
              <a:solidFill>
                <a:schemeClr val="tx1"/>
              </a:solidFill>
              <a:latin typeface="微软雅黑" panose="020B0503020204020204" pitchFamily="34" charset="-122"/>
              <a:ea typeface="微软雅黑" panose="020B0503020204020204" pitchFamily="34" charset="-122"/>
            </a:endParaRPr>
          </a:p>
          <a:p>
            <a:pPr algn="just">
              <a:lnSpc>
                <a:spcPct val="100000"/>
              </a:lnSpc>
            </a:pPr>
            <a:r>
              <a:rPr lang="en-US" altLang="zh-CN" sz="1400" dirty="0">
                <a:solidFill>
                  <a:schemeClr val="tx1"/>
                </a:solidFill>
                <a:latin typeface="微软雅黑" panose="020B0503020204020204" pitchFamily="34" charset="-122"/>
                <a:ea typeface="微软雅黑" panose="020B0503020204020204" pitchFamily="34" charset="-122"/>
              </a:rPr>
              <a:t>0551-62999925</a:t>
            </a:r>
            <a:endParaRPr lang="en-US" altLang="zh-CN" sz="1400" dirty="0">
              <a:solidFill>
                <a:schemeClr val="tx1"/>
              </a:solidFill>
              <a:latin typeface="微软雅黑" panose="020B0503020204020204" pitchFamily="34" charset="-122"/>
              <a:ea typeface="微软雅黑" panose="020B0503020204020204" pitchFamily="34" charset="-122"/>
            </a:endParaRPr>
          </a:p>
        </p:txBody>
      </p:sp>
      <p:sp>
        <p:nvSpPr>
          <p:cNvPr id="39" name="矩形 38"/>
          <p:cNvSpPr/>
          <p:nvPr/>
        </p:nvSpPr>
        <p:spPr>
          <a:xfrm>
            <a:off x="4932040" y="2762511"/>
            <a:ext cx="1904027" cy="584775"/>
          </a:xfrm>
          <a:prstGeom prst="rect">
            <a:avLst/>
          </a:prstGeom>
        </p:spPr>
        <p:txBody>
          <a:bodyPr wrap="square">
            <a:spAutoFit/>
          </a:bodyPr>
          <a:lstStyle/>
          <a:p>
            <a:pPr algn="ctr">
              <a:lnSpc>
                <a:spcPct val="100000"/>
              </a:lnSpc>
            </a:pPr>
            <a:r>
              <a:rPr lang="zh-CN" altLang="en-US" sz="1600" b="1" dirty="0">
                <a:latin typeface="微软雅黑" panose="020B0503020204020204" pitchFamily="34" charset="-122"/>
                <a:ea typeface="微软雅黑" panose="020B0503020204020204" pitchFamily="34" charset="-122"/>
              </a:rPr>
              <a:t>国家知识产权</a:t>
            </a:r>
            <a:r>
              <a:rPr lang="zh-CN" altLang="en-US" sz="1600" b="1" dirty="0" smtClean="0">
                <a:latin typeface="微软雅黑" panose="020B0503020204020204" pitchFamily="34" charset="-122"/>
                <a:ea typeface="微软雅黑" panose="020B0503020204020204" pitchFamily="34" charset="-122"/>
              </a:rPr>
              <a:t>局</a:t>
            </a:r>
            <a:endParaRPr lang="en-US" altLang="zh-CN" sz="1600" b="1" dirty="0" smtClean="0">
              <a:latin typeface="微软雅黑" panose="020B0503020204020204" pitchFamily="34" charset="-122"/>
              <a:ea typeface="微软雅黑" panose="020B0503020204020204" pitchFamily="34" charset="-122"/>
            </a:endParaRPr>
          </a:p>
          <a:p>
            <a:pPr algn="ctr">
              <a:lnSpc>
                <a:spcPct val="100000"/>
              </a:lnSpc>
            </a:pPr>
            <a:r>
              <a:rPr lang="zh-CN" altLang="en-US" sz="1600" b="1" dirty="0" smtClean="0">
                <a:latin typeface="微软雅黑" panose="020B0503020204020204" pitchFamily="34" charset="-122"/>
                <a:ea typeface="微软雅黑" panose="020B0503020204020204" pitchFamily="34" charset="-122"/>
              </a:rPr>
              <a:t>专利局</a:t>
            </a:r>
            <a:r>
              <a:rPr lang="zh-CN" altLang="en-US" sz="1600" b="1" dirty="0">
                <a:latin typeface="微软雅黑" panose="020B0503020204020204" pitchFamily="34" charset="-122"/>
                <a:ea typeface="微软雅黑" panose="020B0503020204020204" pitchFamily="34" charset="-122"/>
              </a:rPr>
              <a:t>合肥代办处</a:t>
            </a:r>
            <a:endParaRPr lang="zh-CN" altLang="en-US" sz="1600" b="1" dirty="0">
              <a:latin typeface="微软雅黑" panose="020B0503020204020204" pitchFamily="34" charset="-122"/>
              <a:ea typeface="微软雅黑" panose="020B0503020204020204" pitchFamily="34" charset="-122"/>
            </a:endParaRPr>
          </a:p>
        </p:txBody>
      </p:sp>
      <p:sp>
        <p:nvSpPr>
          <p:cNvPr id="40" name="PA_矩形 47"/>
          <p:cNvSpPr/>
          <p:nvPr>
            <p:custDataLst>
              <p:tags r:id="rId5"/>
            </p:custDataLst>
          </p:nvPr>
        </p:nvSpPr>
        <p:spPr>
          <a:xfrm>
            <a:off x="6882216" y="3381632"/>
            <a:ext cx="2100643" cy="738664"/>
          </a:xfrm>
          <a:prstGeom prst="rect">
            <a:avLst/>
          </a:prstGeom>
        </p:spPr>
        <p:txBody>
          <a:bodyPr wrap="square">
            <a:spAutoFit/>
          </a:bodyPr>
          <a:lstStyle/>
          <a:p>
            <a:pPr algn="just">
              <a:lnSpc>
                <a:spcPct val="100000"/>
              </a:lnSpc>
            </a:pPr>
            <a:r>
              <a:rPr lang="zh-CN" altLang="en-US" sz="1400" dirty="0" smtClean="0">
                <a:solidFill>
                  <a:schemeClr val="tx1"/>
                </a:solidFill>
                <a:latin typeface="微软雅黑" panose="020B0503020204020204" pitchFamily="34" charset="-122"/>
                <a:ea typeface="微软雅黑" panose="020B0503020204020204" pitchFamily="34" charset="-122"/>
              </a:rPr>
              <a:t>地址</a:t>
            </a:r>
            <a:r>
              <a:rPr lang="zh-CN" altLang="en-US" sz="1400" dirty="0">
                <a:solidFill>
                  <a:schemeClr val="tx1"/>
                </a:solidFill>
                <a:latin typeface="微软雅黑" panose="020B0503020204020204" pitchFamily="34" charset="-122"/>
                <a:ea typeface="微软雅黑" panose="020B0503020204020204" pitchFamily="34" charset="-122"/>
              </a:rPr>
              <a:t>：东流路</a:t>
            </a:r>
            <a:r>
              <a:rPr lang="en-US" altLang="zh-CN" sz="1400" dirty="0">
                <a:solidFill>
                  <a:schemeClr val="tx1"/>
                </a:solidFill>
                <a:latin typeface="微软雅黑" panose="020B0503020204020204" pitchFamily="34" charset="-122"/>
                <a:ea typeface="微软雅黑" panose="020B0503020204020204" pitchFamily="34" charset="-122"/>
              </a:rPr>
              <a:t>100</a:t>
            </a:r>
            <a:r>
              <a:rPr lang="zh-CN" altLang="en-US" sz="1400" dirty="0">
                <a:solidFill>
                  <a:schemeClr val="tx1"/>
                </a:solidFill>
                <a:latin typeface="微软雅黑" panose="020B0503020204020204" pitchFamily="34" charset="-122"/>
                <a:ea typeface="微软雅黑" panose="020B0503020204020204" pitchFamily="34" charset="-122"/>
              </a:rPr>
              <a:t>号政务中心三区办事大厅</a:t>
            </a:r>
            <a:endParaRPr lang="zh-CN" altLang="en-US" sz="1400" dirty="0">
              <a:solidFill>
                <a:schemeClr val="tx1"/>
              </a:solidFill>
              <a:latin typeface="微软雅黑" panose="020B0503020204020204" pitchFamily="34" charset="-122"/>
              <a:ea typeface="微软雅黑" panose="020B0503020204020204" pitchFamily="34" charset="-122"/>
            </a:endParaRPr>
          </a:p>
          <a:p>
            <a:pPr algn="just">
              <a:lnSpc>
                <a:spcPct val="100000"/>
              </a:lnSpc>
            </a:pPr>
            <a:r>
              <a:rPr lang="zh-CN" altLang="en-US" sz="1400" dirty="0">
                <a:solidFill>
                  <a:schemeClr val="tx1"/>
                </a:solidFill>
                <a:latin typeface="微软雅黑" panose="020B0503020204020204" pitchFamily="34" charset="-122"/>
                <a:ea typeface="微软雅黑" panose="020B0503020204020204" pitchFamily="34" charset="-122"/>
              </a:rPr>
              <a:t>电话：</a:t>
            </a:r>
            <a:r>
              <a:rPr lang="en-US" altLang="zh-CN" sz="1400" dirty="0">
                <a:solidFill>
                  <a:schemeClr val="tx1"/>
                </a:solidFill>
                <a:latin typeface="微软雅黑" panose="020B0503020204020204" pitchFamily="34" charset="-122"/>
                <a:ea typeface="微软雅黑" panose="020B0503020204020204" pitchFamily="34" charset="-122"/>
              </a:rPr>
              <a:t>0551-63539059</a:t>
            </a:r>
            <a:endParaRPr lang="en-US" altLang="zh-CN" sz="1400" dirty="0">
              <a:solidFill>
                <a:schemeClr val="tx1"/>
              </a:solidFill>
              <a:latin typeface="微软雅黑" panose="020B0503020204020204" pitchFamily="34" charset="-122"/>
              <a:ea typeface="微软雅黑" panose="020B0503020204020204" pitchFamily="34" charset="-122"/>
            </a:endParaRPr>
          </a:p>
        </p:txBody>
      </p:sp>
      <p:sp>
        <p:nvSpPr>
          <p:cNvPr id="41" name="矩形 40"/>
          <p:cNvSpPr/>
          <p:nvPr/>
        </p:nvSpPr>
        <p:spPr>
          <a:xfrm>
            <a:off x="6886764" y="2778638"/>
            <a:ext cx="2098505" cy="584775"/>
          </a:xfrm>
          <a:prstGeom prst="rect">
            <a:avLst/>
          </a:prstGeom>
        </p:spPr>
        <p:txBody>
          <a:bodyPr wrap="square">
            <a:spAutoFit/>
          </a:bodyPr>
          <a:lstStyle/>
          <a:p>
            <a:pPr algn="ctr">
              <a:lnSpc>
                <a:spcPct val="100000"/>
              </a:lnSpc>
            </a:pPr>
            <a:r>
              <a:rPr lang="zh-CN" altLang="en-US" sz="1600" b="1" dirty="0">
                <a:latin typeface="微软雅黑" panose="020B0503020204020204" pitchFamily="34" charset="-122"/>
                <a:ea typeface="微软雅黑" panose="020B0503020204020204" pitchFamily="34" charset="-122"/>
              </a:rPr>
              <a:t>国家知识产权</a:t>
            </a:r>
            <a:r>
              <a:rPr lang="zh-CN" altLang="en-US" sz="1600" b="1" dirty="0" smtClean="0">
                <a:latin typeface="微软雅黑" panose="020B0503020204020204" pitchFamily="34" charset="-122"/>
                <a:ea typeface="微软雅黑" panose="020B0503020204020204" pitchFamily="34" charset="-122"/>
              </a:rPr>
              <a:t>局</a:t>
            </a:r>
            <a:endParaRPr lang="en-US" altLang="zh-CN" sz="1600" b="1" dirty="0" smtClean="0">
              <a:latin typeface="微软雅黑" panose="020B0503020204020204" pitchFamily="34" charset="-122"/>
              <a:ea typeface="微软雅黑" panose="020B0503020204020204" pitchFamily="34" charset="-122"/>
            </a:endParaRPr>
          </a:p>
          <a:p>
            <a:pPr algn="ctr">
              <a:lnSpc>
                <a:spcPct val="100000"/>
              </a:lnSpc>
            </a:pPr>
            <a:r>
              <a:rPr lang="zh-CN" altLang="en-US" sz="1600" b="1" dirty="0" smtClean="0">
                <a:latin typeface="微软雅黑" panose="020B0503020204020204" pitchFamily="34" charset="-122"/>
                <a:ea typeface="微软雅黑" panose="020B0503020204020204" pitchFamily="34" charset="-122"/>
              </a:rPr>
              <a:t>合肥</a:t>
            </a:r>
            <a:r>
              <a:rPr lang="zh-CN" altLang="en-US" sz="1600" b="1" dirty="0">
                <a:latin typeface="微软雅黑" panose="020B0503020204020204" pitchFamily="34" charset="-122"/>
                <a:ea typeface="微软雅黑" panose="020B0503020204020204" pitchFamily="34" charset="-122"/>
              </a:rPr>
              <a:t>商标受理窗口</a:t>
            </a:r>
            <a:endParaRPr lang="zh-CN" altLang="en-US" sz="1600" b="1"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0" advClick="0" advTm="3000"/>
    </mc:Choice>
    <mc:Fallback>
      <p:transition advClick="0" advTm="3000"/>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descr="合肥高新区IP交流群群聊二维码"/>
          <p:cNvPicPr>
            <a:picLocks noChangeAspect="1"/>
          </p:cNvPicPr>
          <p:nvPr>
            <p:custDataLst>
              <p:tags r:id="rId1"/>
            </p:custDataLst>
          </p:nvPr>
        </p:nvPicPr>
        <p:blipFill>
          <a:blip r:embed="rId2"/>
          <a:stretch>
            <a:fillRect/>
          </a:stretch>
        </p:blipFill>
        <p:spPr>
          <a:xfrm>
            <a:off x="2051685" y="498475"/>
            <a:ext cx="4588510" cy="425196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ctrTitle"/>
            <p:custDataLst>
              <p:tags r:id="rId1"/>
            </p:custDataLst>
          </p:nvPr>
        </p:nvSpPr>
        <p:spPr/>
        <p:txBody>
          <a:bodyPr/>
          <a:lstStyle/>
          <a:p>
            <a:r>
              <a:rPr lang="en-US" altLang="zh-CN" dirty="0"/>
              <a:t>Thanks.</a:t>
            </a:r>
            <a:endParaRPr lang="en-US" altLang="zh-CN" dirty="0"/>
          </a:p>
        </p:txBody>
      </p:sp>
    </p:spTree>
    <p:custDataLst>
      <p:tags r:id="rId2"/>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5"/>
          <p:cNvSpPr txBox="1">
            <a:spLocks noChangeArrowheads="1"/>
          </p:cNvSpPr>
          <p:nvPr/>
        </p:nvSpPr>
        <p:spPr bwMode="auto">
          <a:xfrm>
            <a:off x="2778919" y="186922"/>
            <a:ext cx="1138089" cy="184150"/>
          </a:xfrm>
          <a:prstGeom prst="rect">
            <a:avLst/>
          </a:prstGeom>
          <a:noFill/>
          <a:ln w="9525">
            <a:noFill/>
            <a:miter lim="800000"/>
          </a:ln>
        </p:spPr>
        <p:txBody>
          <a:bodyPr wrap="square" lIns="0" tIns="0" rIns="0" bIns="0" anchor="ctr">
            <a:spAutoFit/>
          </a:bodyPr>
          <a:lstStyle/>
          <a:p>
            <a:pPr fontAlgn="base">
              <a:spcBef>
                <a:spcPct val="0"/>
              </a:spcBef>
              <a:spcAft>
                <a:spcPct val="0"/>
              </a:spcAft>
            </a:pPr>
            <a:r>
              <a:rPr lang="en-US" altLang="zh-CN" sz="1200" dirty="0">
                <a:solidFill>
                  <a:schemeClr val="bg1"/>
                </a:solidFill>
                <a:latin typeface="微软雅黑" panose="020B0503020204020204" pitchFamily="34" charset="-122"/>
                <a:ea typeface="微软雅黑" panose="020B0503020204020204" pitchFamily="34" charset="-122"/>
              </a:rPr>
              <a:t>03 </a:t>
            </a:r>
            <a:r>
              <a:rPr lang="zh-CN" altLang="en-US" sz="1200" dirty="0" smtClean="0">
                <a:solidFill>
                  <a:schemeClr val="bg1"/>
                </a:solidFill>
                <a:latin typeface="微软雅黑" panose="020B0503020204020204" pitchFamily="34" charset="-122"/>
                <a:ea typeface="微软雅黑" panose="020B0503020204020204" pitchFamily="34" charset="-122"/>
              </a:rPr>
              <a:t>计划与措施</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11" name="Rectangle 16" descr="e7d195523061f1c0c2b73831c94a3edc981f60e396d3e182073EE1468018468A7F192AE5E5CD515B6C3125F8AF6E4EE646174E8CF0B46FD19828DCE8CDA3B3A044A74F0E769C5FA8CB87AB6FC303C8BA3785FAC64AF542476E788CAADB444A39674DDF9DD625352A5FF00F4D80BB9D271207DA1B23F505A5011A8688F6E2AE0C6DE49E3EA56775759A548DC731730E14"/>
          <p:cNvSpPr/>
          <p:nvPr/>
        </p:nvSpPr>
        <p:spPr>
          <a:xfrm>
            <a:off x="2768600" y="1057275"/>
            <a:ext cx="4457224" cy="943928"/>
          </a:xfrm>
          <a:prstGeom prst="rect">
            <a:avLst/>
          </a:prstGeom>
          <a:solidFill>
            <a:schemeClr val="bg1"/>
          </a:solidFill>
          <a:ln>
            <a:noFill/>
          </a:ln>
          <a:effectLst>
            <a:outerShdw blurRad="127000" dist="25400" dir="5400000" algn="ctr" rotWithShape="0">
              <a:srgbClr val="940101">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just"/>
            <a:endParaRPr lang="zh-CN" altLang="en-US" sz="1200">
              <a:solidFill>
                <a:schemeClr val="tx1"/>
              </a:solidFill>
              <a:uFillTx/>
              <a:latin typeface="Open Sans"/>
            </a:endParaRPr>
          </a:p>
        </p:txBody>
      </p:sp>
      <p:sp>
        <p:nvSpPr>
          <p:cNvPr id="12" name="Rectangle 10" descr="e7d195523061f1c0c2b73831c94a3edc981f60e396d3e182073EE1468018468A7F192AE5E5CD515B6C3125F8AF6E4EE646174E8CF0B46FD19828DCE8CDA3B3A044A74F0E769C5FA8CB87AB6FC303C8BA3785FAC64AF542476E788CAADB444A39674DDF9DD625352A5FF00F4D80BB9D271207DA1B23F505A5011A8688F6E2AE0C6DE49E3EA56775759A548DC731730E14"/>
          <p:cNvSpPr/>
          <p:nvPr/>
        </p:nvSpPr>
        <p:spPr>
          <a:xfrm>
            <a:off x="1499870" y="1042511"/>
            <a:ext cx="1268730" cy="973931"/>
          </a:xfrm>
          <a:prstGeom prst="rect">
            <a:avLst/>
          </a:prstGeom>
          <a:solidFill>
            <a:srgbClr val="005DA2"/>
          </a:solidFill>
          <a:ln>
            <a:noFill/>
          </a:ln>
          <a:effectLst>
            <a:outerShdw blurRad="50800" dist="38100" dir="2700000" algn="tl" rotWithShape="0">
              <a:srgbClr val="A4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350" b="0" i="0" u="none" strike="noStrike" kern="1200" cap="none" spc="0" normalizeH="0" baseline="0" noProof="0">
                <a:ln>
                  <a:noFill/>
                </a:ln>
                <a:solidFill>
                  <a:prstClr val="white"/>
                </a:solidFill>
                <a:effectLst/>
                <a:uLnTx/>
                <a:uFillTx/>
                <a:latin typeface="Open Sans"/>
                <a:ea typeface="+mn-ea"/>
                <a:cs typeface="+mn-cs"/>
              </a:rPr>
              <a:t>专利权</a:t>
            </a:r>
            <a:endParaRPr kumimoji="0" lang="zh-CN" altLang="en-US" sz="1350" b="0" i="0" u="none" strike="noStrike" kern="1200" cap="none" spc="0" normalizeH="0" baseline="0" noProof="0">
              <a:ln>
                <a:noFill/>
              </a:ln>
              <a:solidFill>
                <a:prstClr val="white"/>
              </a:solidFill>
              <a:effectLst/>
              <a:uLnTx/>
              <a:uFillTx/>
              <a:latin typeface="Open Sans"/>
              <a:ea typeface="+mn-ea"/>
              <a:cs typeface="+mn-cs"/>
            </a:endParaRPr>
          </a:p>
        </p:txBody>
      </p:sp>
      <p:sp>
        <p:nvSpPr>
          <p:cNvPr id="30" name="矩形 47"/>
          <p:cNvSpPr>
            <a:spLocks noChangeArrowheads="1"/>
          </p:cNvSpPr>
          <p:nvPr/>
        </p:nvSpPr>
        <p:spPr bwMode="auto">
          <a:xfrm>
            <a:off x="2949441" y="1499925"/>
            <a:ext cx="5051559"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429" tIns="25715" rIns="51429" bIns="25715">
            <a:spAutoFit/>
          </a:bodyPr>
          <a:lstStyle/>
          <a:p>
            <a:pPr marL="0" lvl="1" indent="-285750">
              <a:lnSpc>
                <a:spcPct val="150000"/>
              </a:lnSpc>
              <a:spcBef>
                <a:spcPts val="600"/>
              </a:spcBef>
              <a:buFont typeface="Wingdings" panose="05000000000000000000" pitchFamily="2" charset="2"/>
              <a:buChar char="p"/>
            </a:pPr>
            <a:endParaRPr lang="zh-CN" altLang="en-US" sz="1350" dirty="0">
              <a:solidFill>
                <a:schemeClr val="tx1">
                  <a:lumMod val="75000"/>
                  <a:lumOff val="25000"/>
                </a:schemeClr>
              </a:solidFill>
              <a:latin typeface="微软雅黑" panose="020B0503020204020204" pitchFamily="34" charset="-122"/>
              <a:ea typeface="微软雅黑" panose="020B0503020204020204" pitchFamily="34" charset="-122"/>
              <a:cs typeface="+mn-ea"/>
            </a:endParaRPr>
          </a:p>
        </p:txBody>
      </p:sp>
      <p:grpSp>
        <p:nvGrpSpPr>
          <p:cNvPr id="33" name="组合 32"/>
          <p:cNvGrpSpPr/>
          <p:nvPr/>
        </p:nvGrpSpPr>
        <p:grpSpPr>
          <a:xfrm>
            <a:off x="1583407" y="3317715"/>
            <a:ext cx="1172921" cy="732367"/>
            <a:chOff x="1163690" y="1774742"/>
            <a:chExt cx="1563895" cy="976490"/>
          </a:xfrm>
        </p:grpSpPr>
        <p:sp>
          <p:nvSpPr>
            <p:cNvPr id="34" name="文本框 71"/>
            <p:cNvSpPr txBox="1"/>
            <p:nvPr/>
          </p:nvSpPr>
          <p:spPr>
            <a:xfrm>
              <a:off x="1163690" y="2260165"/>
              <a:ext cx="1563895" cy="491067"/>
            </a:xfrm>
            <a:prstGeom prst="rect">
              <a:avLst/>
            </a:prstGeom>
            <a:noFill/>
          </p:spPr>
          <p:txBody>
            <a:bodyPr wrap="square" rtlCol="0">
              <a:spAutoFit/>
            </a:bodyPr>
            <a:lstStyle/>
            <a:p>
              <a:pPr algn="ctr"/>
              <a:r>
                <a:rPr lang="zh-CN" altLang="en-US" b="1" dirty="0" smtClean="0">
                  <a:solidFill>
                    <a:schemeClr val="bg1"/>
                  </a:solidFill>
                  <a:latin typeface="微软雅黑" panose="020B0503020204020204" pitchFamily="34" charset="-122"/>
                  <a:ea typeface="微软雅黑" panose="020B0503020204020204" pitchFamily="34" charset="-122"/>
                </a:rPr>
                <a:t>建议</a:t>
              </a:r>
              <a:endParaRPr lang="zh-CN" altLang="en-US" b="1" dirty="0">
                <a:solidFill>
                  <a:schemeClr val="bg1"/>
                </a:solidFill>
                <a:latin typeface="微软雅黑" panose="020B0503020204020204" pitchFamily="34" charset="-122"/>
                <a:ea typeface="微软雅黑" panose="020B0503020204020204" pitchFamily="34" charset="-122"/>
              </a:endParaRPr>
            </a:p>
          </p:txBody>
        </p:sp>
        <p:grpSp>
          <p:nvGrpSpPr>
            <p:cNvPr id="35" name="Group 909"/>
            <p:cNvGrpSpPr>
              <a:grpSpLocks noChangeAspect="1"/>
            </p:cNvGrpSpPr>
            <p:nvPr/>
          </p:nvGrpSpPr>
          <p:grpSpPr bwMode="auto">
            <a:xfrm>
              <a:off x="1827068" y="1774742"/>
              <a:ext cx="273445" cy="224823"/>
              <a:chOff x="5676" y="1475"/>
              <a:chExt cx="265" cy="226"/>
            </a:xfrm>
            <a:solidFill>
              <a:schemeClr val="bg1"/>
            </a:solidFill>
            <a:effectLst/>
          </p:grpSpPr>
          <p:sp>
            <p:nvSpPr>
              <p:cNvPr id="36" name="Freeform 910"/>
              <p:cNvSpPr/>
              <p:nvPr/>
            </p:nvSpPr>
            <p:spPr bwMode="auto">
              <a:xfrm>
                <a:off x="5715" y="1569"/>
                <a:ext cx="56" cy="96"/>
              </a:xfrm>
              <a:custGeom>
                <a:avLst/>
                <a:gdLst>
                  <a:gd name="T0" fmla="*/ 2 w 23"/>
                  <a:gd name="T1" fmla="*/ 40 h 40"/>
                  <a:gd name="T2" fmla="*/ 21 w 23"/>
                  <a:gd name="T3" fmla="*/ 40 h 40"/>
                  <a:gd name="T4" fmla="*/ 23 w 23"/>
                  <a:gd name="T5" fmla="*/ 38 h 40"/>
                  <a:gd name="T6" fmla="*/ 23 w 23"/>
                  <a:gd name="T7" fmla="*/ 2 h 40"/>
                  <a:gd name="T8" fmla="*/ 21 w 23"/>
                  <a:gd name="T9" fmla="*/ 0 h 40"/>
                  <a:gd name="T10" fmla="*/ 2 w 23"/>
                  <a:gd name="T11" fmla="*/ 0 h 40"/>
                  <a:gd name="T12" fmla="*/ 0 w 23"/>
                  <a:gd name="T13" fmla="*/ 2 h 40"/>
                  <a:gd name="T14" fmla="*/ 0 w 23"/>
                  <a:gd name="T15" fmla="*/ 38 h 40"/>
                  <a:gd name="T16" fmla="*/ 2 w 23"/>
                  <a:gd name="T17"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40">
                    <a:moveTo>
                      <a:pt x="2" y="40"/>
                    </a:moveTo>
                    <a:cubicBezTo>
                      <a:pt x="21" y="40"/>
                      <a:pt x="21" y="40"/>
                      <a:pt x="21" y="40"/>
                    </a:cubicBezTo>
                    <a:cubicBezTo>
                      <a:pt x="22" y="40"/>
                      <a:pt x="23" y="39"/>
                      <a:pt x="23" y="38"/>
                    </a:cubicBezTo>
                    <a:cubicBezTo>
                      <a:pt x="23" y="2"/>
                      <a:pt x="23" y="2"/>
                      <a:pt x="23" y="2"/>
                    </a:cubicBezTo>
                    <a:cubicBezTo>
                      <a:pt x="23" y="1"/>
                      <a:pt x="22" y="0"/>
                      <a:pt x="21" y="0"/>
                    </a:cubicBezTo>
                    <a:cubicBezTo>
                      <a:pt x="2" y="0"/>
                      <a:pt x="2" y="0"/>
                      <a:pt x="2" y="0"/>
                    </a:cubicBezTo>
                    <a:cubicBezTo>
                      <a:pt x="1" y="0"/>
                      <a:pt x="0" y="1"/>
                      <a:pt x="0" y="2"/>
                    </a:cubicBezTo>
                    <a:cubicBezTo>
                      <a:pt x="0" y="38"/>
                      <a:pt x="0" y="38"/>
                      <a:pt x="0" y="38"/>
                    </a:cubicBezTo>
                    <a:cubicBezTo>
                      <a:pt x="0" y="39"/>
                      <a:pt x="1" y="40"/>
                      <a:pt x="2"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bg1"/>
                  </a:solidFill>
                </a:endParaRPr>
              </a:p>
            </p:txBody>
          </p:sp>
          <p:sp>
            <p:nvSpPr>
              <p:cNvPr id="37" name="Freeform 911"/>
              <p:cNvSpPr/>
              <p:nvPr/>
            </p:nvSpPr>
            <p:spPr bwMode="auto">
              <a:xfrm>
                <a:off x="5795" y="1535"/>
                <a:ext cx="54" cy="130"/>
              </a:xfrm>
              <a:custGeom>
                <a:avLst/>
                <a:gdLst>
                  <a:gd name="T0" fmla="*/ 2 w 22"/>
                  <a:gd name="T1" fmla="*/ 54 h 54"/>
                  <a:gd name="T2" fmla="*/ 20 w 22"/>
                  <a:gd name="T3" fmla="*/ 54 h 54"/>
                  <a:gd name="T4" fmla="*/ 22 w 22"/>
                  <a:gd name="T5" fmla="*/ 52 h 54"/>
                  <a:gd name="T6" fmla="*/ 22 w 22"/>
                  <a:gd name="T7" fmla="*/ 2 h 54"/>
                  <a:gd name="T8" fmla="*/ 20 w 22"/>
                  <a:gd name="T9" fmla="*/ 0 h 54"/>
                  <a:gd name="T10" fmla="*/ 2 w 22"/>
                  <a:gd name="T11" fmla="*/ 0 h 54"/>
                  <a:gd name="T12" fmla="*/ 0 w 22"/>
                  <a:gd name="T13" fmla="*/ 2 h 54"/>
                  <a:gd name="T14" fmla="*/ 0 w 22"/>
                  <a:gd name="T15" fmla="*/ 52 h 54"/>
                  <a:gd name="T16" fmla="*/ 2 w 22"/>
                  <a:gd name="T17"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54">
                    <a:moveTo>
                      <a:pt x="2" y="54"/>
                    </a:moveTo>
                    <a:cubicBezTo>
                      <a:pt x="20" y="54"/>
                      <a:pt x="20" y="54"/>
                      <a:pt x="20" y="54"/>
                    </a:cubicBezTo>
                    <a:cubicBezTo>
                      <a:pt x="21" y="54"/>
                      <a:pt x="22" y="53"/>
                      <a:pt x="22" y="52"/>
                    </a:cubicBezTo>
                    <a:cubicBezTo>
                      <a:pt x="22" y="2"/>
                      <a:pt x="22" y="2"/>
                      <a:pt x="22" y="2"/>
                    </a:cubicBezTo>
                    <a:cubicBezTo>
                      <a:pt x="22" y="1"/>
                      <a:pt x="21" y="0"/>
                      <a:pt x="20" y="0"/>
                    </a:cubicBezTo>
                    <a:cubicBezTo>
                      <a:pt x="2" y="0"/>
                      <a:pt x="2" y="0"/>
                      <a:pt x="2" y="0"/>
                    </a:cubicBezTo>
                    <a:cubicBezTo>
                      <a:pt x="1" y="0"/>
                      <a:pt x="0" y="1"/>
                      <a:pt x="0" y="2"/>
                    </a:cubicBezTo>
                    <a:cubicBezTo>
                      <a:pt x="0" y="52"/>
                      <a:pt x="0" y="52"/>
                      <a:pt x="0" y="52"/>
                    </a:cubicBezTo>
                    <a:cubicBezTo>
                      <a:pt x="0" y="53"/>
                      <a:pt x="1" y="54"/>
                      <a:pt x="2"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bg1"/>
                  </a:solidFill>
                </a:endParaRPr>
              </a:p>
            </p:txBody>
          </p:sp>
          <p:sp>
            <p:nvSpPr>
              <p:cNvPr id="38" name="Freeform 912"/>
              <p:cNvSpPr/>
              <p:nvPr/>
            </p:nvSpPr>
            <p:spPr bwMode="auto">
              <a:xfrm>
                <a:off x="5873" y="1507"/>
                <a:ext cx="56" cy="158"/>
              </a:xfrm>
              <a:custGeom>
                <a:avLst/>
                <a:gdLst>
                  <a:gd name="T0" fmla="*/ 2 w 23"/>
                  <a:gd name="T1" fmla="*/ 66 h 66"/>
                  <a:gd name="T2" fmla="*/ 21 w 23"/>
                  <a:gd name="T3" fmla="*/ 66 h 66"/>
                  <a:gd name="T4" fmla="*/ 23 w 23"/>
                  <a:gd name="T5" fmla="*/ 64 h 66"/>
                  <a:gd name="T6" fmla="*/ 23 w 23"/>
                  <a:gd name="T7" fmla="*/ 2 h 66"/>
                  <a:gd name="T8" fmla="*/ 21 w 23"/>
                  <a:gd name="T9" fmla="*/ 0 h 66"/>
                  <a:gd name="T10" fmla="*/ 2 w 23"/>
                  <a:gd name="T11" fmla="*/ 0 h 66"/>
                  <a:gd name="T12" fmla="*/ 0 w 23"/>
                  <a:gd name="T13" fmla="*/ 2 h 66"/>
                  <a:gd name="T14" fmla="*/ 0 w 23"/>
                  <a:gd name="T15" fmla="*/ 64 h 66"/>
                  <a:gd name="T16" fmla="*/ 2 w 23"/>
                  <a:gd name="T17"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66">
                    <a:moveTo>
                      <a:pt x="2" y="66"/>
                    </a:moveTo>
                    <a:cubicBezTo>
                      <a:pt x="21" y="66"/>
                      <a:pt x="21" y="66"/>
                      <a:pt x="21" y="66"/>
                    </a:cubicBezTo>
                    <a:cubicBezTo>
                      <a:pt x="22" y="66"/>
                      <a:pt x="23" y="65"/>
                      <a:pt x="23" y="64"/>
                    </a:cubicBezTo>
                    <a:cubicBezTo>
                      <a:pt x="23" y="2"/>
                      <a:pt x="23" y="2"/>
                      <a:pt x="23" y="2"/>
                    </a:cubicBezTo>
                    <a:cubicBezTo>
                      <a:pt x="23" y="1"/>
                      <a:pt x="22" y="0"/>
                      <a:pt x="21" y="0"/>
                    </a:cubicBezTo>
                    <a:cubicBezTo>
                      <a:pt x="2" y="0"/>
                      <a:pt x="2" y="0"/>
                      <a:pt x="2" y="0"/>
                    </a:cubicBezTo>
                    <a:cubicBezTo>
                      <a:pt x="1" y="0"/>
                      <a:pt x="0" y="1"/>
                      <a:pt x="0" y="2"/>
                    </a:cubicBezTo>
                    <a:cubicBezTo>
                      <a:pt x="0" y="64"/>
                      <a:pt x="0" y="64"/>
                      <a:pt x="0" y="64"/>
                    </a:cubicBezTo>
                    <a:cubicBezTo>
                      <a:pt x="0" y="65"/>
                      <a:pt x="1" y="66"/>
                      <a:pt x="2"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bg1"/>
                  </a:solidFill>
                </a:endParaRPr>
              </a:p>
            </p:txBody>
          </p:sp>
          <p:sp>
            <p:nvSpPr>
              <p:cNvPr id="39" name="Freeform 913"/>
              <p:cNvSpPr/>
              <p:nvPr/>
            </p:nvSpPr>
            <p:spPr bwMode="auto">
              <a:xfrm>
                <a:off x="5676" y="1475"/>
                <a:ext cx="265" cy="226"/>
              </a:xfrm>
              <a:custGeom>
                <a:avLst/>
                <a:gdLst>
                  <a:gd name="T0" fmla="*/ 104 w 109"/>
                  <a:gd name="T1" fmla="*/ 85 h 94"/>
                  <a:gd name="T2" fmla="*/ 9 w 109"/>
                  <a:gd name="T3" fmla="*/ 85 h 94"/>
                  <a:gd name="T4" fmla="*/ 9 w 109"/>
                  <a:gd name="T5" fmla="*/ 85 h 94"/>
                  <a:gd name="T6" fmla="*/ 9 w 109"/>
                  <a:gd name="T7" fmla="*/ 4 h 94"/>
                  <a:gd name="T8" fmla="*/ 4 w 109"/>
                  <a:gd name="T9" fmla="*/ 0 h 94"/>
                  <a:gd name="T10" fmla="*/ 0 w 109"/>
                  <a:gd name="T11" fmla="*/ 4 h 94"/>
                  <a:gd name="T12" fmla="*/ 0 w 109"/>
                  <a:gd name="T13" fmla="*/ 85 h 94"/>
                  <a:gd name="T14" fmla="*/ 9 w 109"/>
                  <a:gd name="T15" fmla="*/ 94 h 94"/>
                  <a:gd name="T16" fmla="*/ 104 w 109"/>
                  <a:gd name="T17" fmla="*/ 94 h 94"/>
                  <a:gd name="T18" fmla="*/ 109 w 109"/>
                  <a:gd name="T19" fmla="*/ 90 h 94"/>
                  <a:gd name="T20" fmla="*/ 104 w 109"/>
                  <a:gd name="T21" fmla="*/ 8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9" h="94">
                    <a:moveTo>
                      <a:pt x="104" y="85"/>
                    </a:moveTo>
                    <a:cubicBezTo>
                      <a:pt x="9" y="85"/>
                      <a:pt x="9" y="85"/>
                      <a:pt x="9" y="85"/>
                    </a:cubicBezTo>
                    <a:cubicBezTo>
                      <a:pt x="9" y="85"/>
                      <a:pt x="9" y="85"/>
                      <a:pt x="9" y="85"/>
                    </a:cubicBezTo>
                    <a:cubicBezTo>
                      <a:pt x="9" y="4"/>
                      <a:pt x="9" y="4"/>
                      <a:pt x="9" y="4"/>
                    </a:cubicBezTo>
                    <a:cubicBezTo>
                      <a:pt x="9" y="2"/>
                      <a:pt x="7" y="0"/>
                      <a:pt x="4" y="0"/>
                    </a:cubicBezTo>
                    <a:cubicBezTo>
                      <a:pt x="2" y="0"/>
                      <a:pt x="0" y="2"/>
                      <a:pt x="0" y="4"/>
                    </a:cubicBezTo>
                    <a:cubicBezTo>
                      <a:pt x="0" y="85"/>
                      <a:pt x="0" y="85"/>
                      <a:pt x="0" y="85"/>
                    </a:cubicBezTo>
                    <a:cubicBezTo>
                      <a:pt x="0" y="90"/>
                      <a:pt x="4" y="94"/>
                      <a:pt x="9" y="94"/>
                    </a:cubicBezTo>
                    <a:cubicBezTo>
                      <a:pt x="104" y="94"/>
                      <a:pt x="104" y="94"/>
                      <a:pt x="104" y="94"/>
                    </a:cubicBezTo>
                    <a:cubicBezTo>
                      <a:pt x="107" y="94"/>
                      <a:pt x="109" y="92"/>
                      <a:pt x="109" y="90"/>
                    </a:cubicBezTo>
                    <a:cubicBezTo>
                      <a:pt x="109" y="87"/>
                      <a:pt x="107" y="85"/>
                      <a:pt x="10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bg1"/>
                  </a:solidFill>
                </a:endParaRPr>
              </a:p>
            </p:txBody>
          </p:sp>
        </p:grpSp>
      </p:grpSp>
      <p:sp>
        <p:nvSpPr>
          <p:cNvPr id="2" name="矩形 47"/>
          <p:cNvSpPr>
            <a:spLocks noChangeArrowheads="1"/>
          </p:cNvSpPr>
          <p:nvPr/>
        </p:nvSpPr>
        <p:spPr bwMode="auto">
          <a:xfrm>
            <a:off x="2788603" y="1057275"/>
            <a:ext cx="4392454"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429" tIns="25715" rIns="51429" bIns="25715">
            <a:spAutoFit/>
          </a:bodyPr>
          <a:lstStyle/>
          <a:p>
            <a:pPr marL="0" lvl="1" indent="0" fontAlgn="auto">
              <a:lnSpc>
                <a:spcPct val="150000"/>
              </a:lnSpc>
              <a:spcBef>
                <a:spcPts val="600"/>
              </a:spcBef>
              <a:buFont typeface="Wingdings" panose="05000000000000000000" pitchFamily="2" charset="2"/>
              <a:buNone/>
            </a:pPr>
            <a:r>
              <a:rPr lang="en-US" altLang="zh-CN" sz="1200">
                <a:uFillTx/>
                <a:latin typeface="Open Sans"/>
                <a:sym typeface="+mn-ea"/>
              </a:rPr>
              <a:t>     </a:t>
            </a:r>
            <a:r>
              <a:rPr lang="zh-CN" altLang="en-US" sz="1200">
                <a:uFillTx/>
                <a:latin typeface="Open Sans"/>
                <a:sym typeface="+mn-ea"/>
              </a:rPr>
              <a:t>国家依法在一定时期内授予发明创造者或者其权利继受者独占使用其发明创造的权利，是权利拥有人独有的权利，在法律的基础上排除他人干扰。</a:t>
            </a:r>
            <a:endParaRPr lang="zh-CN" altLang="en-US" sz="1350">
              <a:solidFill>
                <a:schemeClr val="tx1"/>
              </a:solidFill>
              <a:uFillTx/>
              <a:latin typeface="Open Sans"/>
            </a:endParaRPr>
          </a:p>
          <a:p>
            <a:pPr marL="0" lvl="1" indent="-285750">
              <a:lnSpc>
                <a:spcPct val="150000"/>
              </a:lnSpc>
              <a:spcBef>
                <a:spcPts val="600"/>
              </a:spcBef>
              <a:buFont typeface="Wingdings" panose="05000000000000000000" pitchFamily="2" charset="2"/>
              <a:buChar char="p"/>
            </a:pPr>
            <a:endParaRPr lang="zh-CN" altLang="en-US" sz="1350" dirty="0">
              <a:solidFill>
                <a:schemeClr val="tx1"/>
              </a:solidFill>
              <a:uFillTx/>
              <a:latin typeface="Open Sans"/>
              <a:ea typeface="微软雅黑" panose="020B0503020204020204" pitchFamily="34" charset="-122"/>
              <a:cs typeface="+mn-ea"/>
            </a:endParaRPr>
          </a:p>
        </p:txBody>
      </p:sp>
      <p:sp>
        <p:nvSpPr>
          <p:cNvPr id="3" name="Rectangle 10" descr="e7d195523061f1c0c2b73831c94a3edc981f60e396d3e182073EE1468018468A7F192AE5E5CD515B6C3125F8AF6E4EE646174E8CF0B46FD19828DCE8CDA3B3A044A74F0E769C5FA8CB87AB6FC303C8BA3785FAC64AF542476E788CAADB444A39674DDF9DD625352A5FF00F4D80BB9D271207DA1B23F505A5011A8688F6E2AE0C6DE49E3EA56775759A548DC731730E14"/>
          <p:cNvSpPr/>
          <p:nvPr/>
        </p:nvSpPr>
        <p:spPr>
          <a:xfrm>
            <a:off x="1487488" y="2180273"/>
            <a:ext cx="1268730" cy="973931"/>
          </a:xfrm>
          <a:prstGeom prst="rect">
            <a:avLst/>
          </a:prstGeom>
          <a:solidFill>
            <a:srgbClr val="005DA2"/>
          </a:solidFill>
          <a:ln>
            <a:noFill/>
          </a:ln>
          <a:effectLst>
            <a:outerShdw blurRad="50800" dist="38100" dir="2700000" algn="tl" rotWithShape="0">
              <a:srgbClr val="A4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350" b="0" i="0" u="none" strike="noStrike" kern="1200" cap="none" spc="0" normalizeH="0" baseline="0" noProof="0">
                <a:ln>
                  <a:noFill/>
                </a:ln>
                <a:solidFill>
                  <a:prstClr val="white"/>
                </a:solidFill>
                <a:effectLst/>
                <a:uLnTx/>
                <a:uFillTx/>
                <a:latin typeface="Open Sans"/>
                <a:ea typeface="+mn-ea"/>
                <a:cs typeface="+mn-cs"/>
              </a:rPr>
              <a:t>专利技术</a:t>
            </a:r>
            <a:endParaRPr kumimoji="0" lang="zh-CN" altLang="en-US" sz="1350" b="0" i="0" u="none" strike="noStrike" kern="1200" cap="none" spc="0" normalizeH="0" baseline="0" noProof="0">
              <a:ln>
                <a:noFill/>
              </a:ln>
              <a:solidFill>
                <a:prstClr val="white"/>
              </a:solidFill>
              <a:effectLst/>
              <a:uLnTx/>
              <a:uFillTx/>
              <a:latin typeface="Open Sans"/>
              <a:ea typeface="+mn-ea"/>
              <a:cs typeface="+mn-cs"/>
            </a:endParaRPr>
          </a:p>
        </p:txBody>
      </p:sp>
      <p:sp>
        <p:nvSpPr>
          <p:cNvPr id="4" name="Rectangle 10" descr="e7d195523061f1c0c2b73831c94a3edc981f60e396d3e182073EE1468018468A7F192AE5E5CD515B6C3125F8AF6E4EE646174E8CF0B46FD19828DCE8CDA3B3A044A74F0E769C5FA8CB87AB6FC303C8BA3785FAC64AF542476E788CAADB444A39674DDF9DD625352A5FF00F4D80BB9D271207DA1B23F505A5011A8688F6E2AE0C6DE49E3EA56775759A548DC731730E14"/>
          <p:cNvSpPr/>
          <p:nvPr/>
        </p:nvSpPr>
        <p:spPr>
          <a:xfrm>
            <a:off x="1499870" y="3341370"/>
            <a:ext cx="1268730" cy="973931"/>
          </a:xfrm>
          <a:prstGeom prst="rect">
            <a:avLst/>
          </a:prstGeom>
          <a:solidFill>
            <a:srgbClr val="005DA2"/>
          </a:solidFill>
          <a:ln>
            <a:noFill/>
          </a:ln>
          <a:effectLst>
            <a:outerShdw blurRad="50800" dist="38100" dir="2700000" algn="tl" rotWithShape="0">
              <a:srgbClr val="A4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350" b="0" i="0" u="none" strike="noStrike" kern="1200" cap="none" spc="0" normalizeH="0" baseline="0" noProof="0" dirty="0">
                <a:ln>
                  <a:noFill/>
                </a:ln>
                <a:solidFill>
                  <a:prstClr val="white"/>
                </a:solidFill>
                <a:effectLst/>
                <a:uLnTx/>
                <a:uFillTx/>
                <a:latin typeface="Open Sans"/>
                <a:ea typeface="+mn-ea"/>
                <a:cs typeface="+mn-cs"/>
              </a:rPr>
              <a:t>专利</a:t>
            </a:r>
            <a:r>
              <a:rPr kumimoji="0" lang="zh-CN" altLang="en-US" sz="1350" b="0" i="0" u="none" strike="noStrike" kern="1200" cap="none" spc="0" normalizeH="0" baseline="0" noProof="0" dirty="0" smtClean="0">
                <a:ln>
                  <a:noFill/>
                </a:ln>
                <a:solidFill>
                  <a:prstClr val="white"/>
                </a:solidFill>
                <a:effectLst/>
                <a:uLnTx/>
                <a:uFillTx/>
                <a:latin typeface="Open Sans"/>
                <a:ea typeface="+mn-ea"/>
                <a:cs typeface="+mn-cs"/>
              </a:rPr>
              <a:t>证书文献</a:t>
            </a:r>
            <a:endParaRPr kumimoji="0" lang="zh-CN" altLang="en-US" sz="1350" b="0" i="0" u="none" strike="noStrike" kern="1200" cap="none" spc="0" normalizeH="0" baseline="0" noProof="0" dirty="0">
              <a:ln>
                <a:noFill/>
              </a:ln>
              <a:solidFill>
                <a:prstClr val="white"/>
              </a:solidFill>
              <a:effectLst/>
              <a:uLnTx/>
              <a:uFillTx/>
              <a:latin typeface="Open Sans"/>
              <a:ea typeface="+mn-ea"/>
              <a:cs typeface="+mn-cs"/>
            </a:endParaRPr>
          </a:p>
        </p:txBody>
      </p:sp>
      <p:sp>
        <p:nvSpPr>
          <p:cNvPr id="5" name="Rectangle 16" descr="e7d195523061f1c0c2b73831c94a3edc981f60e396d3e182073EE1468018468A7F192AE5E5CD515B6C3125F8AF6E4EE646174E8CF0B46FD19828DCE8CDA3B3A044A74F0E769C5FA8CB87AB6FC303C8BA3785FAC64AF542476E788CAADB444A39674DDF9DD625352A5FF00F4D80BB9D271207DA1B23F505A5011A8688F6E2AE0C6DE49E3EA56775759A548DC731730E14"/>
          <p:cNvSpPr/>
          <p:nvPr/>
        </p:nvSpPr>
        <p:spPr>
          <a:xfrm>
            <a:off x="2756218" y="2195513"/>
            <a:ext cx="4457224" cy="943928"/>
          </a:xfrm>
          <a:prstGeom prst="rect">
            <a:avLst/>
          </a:prstGeom>
          <a:solidFill>
            <a:schemeClr val="bg1"/>
          </a:solidFill>
          <a:ln>
            <a:noFill/>
          </a:ln>
          <a:effectLst>
            <a:outerShdw blurRad="127000" dist="25400" dir="5400000" algn="ctr" rotWithShape="0">
              <a:srgbClr val="940101">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just" fontAlgn="auto">
              <a:lnSpc>
                <a:spcPct val="150000"/>
              </a:lnSpc>
            </a:pPr>
            <a:r>
              <a:rPr lang="en-US" altLang="zh-CN" sz="1200">
                <a:solidFill>
                  <a:schemeClr val="tx1">
                    <a:lumMod val="85000"/>
                    <a:lumOff val="15000"/>
                  </a:schemeClr>
                </a:solidFill>
                <a:uFillTx/>
                <a:latin typeface="Open Sans"/>
              </a:rPr>
              <a:t>     </a:t>
            </a:r>
            <a:r>
              <a:rPr lang="zh-CN" altLang="en-US" sz="1200">
                <a:solidFill>
                  <a:schemeClr val="tx1"/>
                </a:solidFill>
                <a:uFillTx/>
                <a:latin typeface="Open Sans"/>
              </a:rPr>
              <a:t>受到专利法保护的发明创造，在这里具体指的是技术方法，技术方案，并且这种技术方法是受到法律保护的，是申请人经过申请，审批合格从而获得国家法律保护。</a:t>
            </a:r>
            <a:endParaRPr lang="zh-CN" altLang="en-US" sz="1200">
              <a:solidFill>
                <a:schemeClr val="tx1"/>
              </a:solidFill>
              <a:uFillTx/>
              <a:latin typeface="Open Sans"/>
            </a:endParaRPr>
          </a:p>
        </p:txBody>
      </p:sp>
      <p:sp>
        <p:nvSpPr>
          <p:cNvPr id="6" name="Rectangle 16" descr="e7d195523061f1c0c2b73831c94a3edc981f60e396d3e182073EE1468018468A7F192AE5E5CD515B6C3125F8AF6E4EE646174E8CF0B46FD19828DCE8CDA3B3A044A74F0E769C5FA8CB87AB6FC303C8BA3785FAC64AF542476E788CAADB444A39674DDF9DD625352A5FF00F4D80BB9D271207DA1B23F505A5011A8688F6E2AE0C6DE49E3EA56775759A548DC731730E14"/>
          <p:cNvSpPr/>
          <p:nvPr/>
        </p:nvSpPr>
        <p:spPr>
          <a:xfrm>
            <a:off x="2769076" y="3371374"/>
            <a:ext cx="4457224" cy="943928"/>
          </a:xfrm>
          <a:prstGeom prst="rect">
            <a:avLst/>
          </a:prstGeom>
          <a:solidFill>
            <a:schemeClr val="bg1"/>
          </a:solidFill>
          <a:ln>
            <a:noFill/>
          </a:ln>
          <a:effectLst>
            <a:outerShdw blurRad="127000" dist="25400" dir="5400000" algn="ctr" rotWithShape="0">
              <a:srgbClr val="940101">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just" fontAlgn="auto">
              <a:lnSpc>
                <a:spcPct val="150000"/>
              </a:lnSpc>
            </a:pPr>
            <a:r>
              <a:rPr lang="en-US" altLang="zh-CN" sz="1200">
                <a:solidFill>
                  <a:schemeClr val="tx1">
                    <a:lumMod val="85000"/>
                    <a:lumOff val="15000"/>
                  </a:schemeClr>
                </a:solidFill>
                <a:latin typeface="Open Sans"/>
              </a:rPr>
              <a:t>     </a:t>
            </a:r>
            <a:r>
              <a:rPr lang="zh-CN" altLang="en-US" sz="1200">
                <a:solidFill>
                  <a:schemeClr val="tx1">
                    <a:lumMod val="85000"/>
                    <a:lumOff val="15000"/>
                  </a:schemeClr>
                </a:solidFill>
                <a:latin typeface="Open Sans"/>
              </a:rPr>
              <a:t>指专利局颁</a:t>
            </a:r>
            <a:r>
              <a:rPr lang="zh-CN" altLang="en-US" sz="1200">
                <a:solidFill>
                  <a:schemeClr val="tx1"/>
                </a:solidFill>
                <a:uFillTx/>
                <a:latin typeface="Open Sans"/>
              </a:rPr>
              <a:t>发的确认申请人对其发明创造享有的专利权的</a:t>
            </a:r>
            <a:r>
              <a:rPr lang="zh-CN" altLang="en-US" sz="1200">
                <a:solidFill>
                  <a:schemeClr val="tx1">
                    <a:lumMod val="85000"/>
                    <a:lumOff val="15000"/>
                  </a:schemeClr>
                </a:solidFill>
                <a:latin typeface="Open Sans"/>
              </a:rPr>
              <a:t>专利证书或指记载发明创造内容的专利文献。</a:t>
            </a:r>
            <a:endParaRPr lang="zh-CN" altLang="en-US" sz="1200">
              <a:solidFill>
                <a:schemeClr val="tx1">
                  <a:lumMod val="85000"/>
                  <a:lumOff val="15000"/>
                </a:schemeClr>
              </a:solidFill>
              <a:latin typeface="Open Sans"/>
            </a:endParaRPr>
          </a:p>
        </p:txBody>
      </p:sp>
      <p:sp>
        <p:nvSpPr>
          <p:cNvPr id="31" name="Title 1"/>
          <p:cNvSpPr txBox="1"/>
          <p:nvPr/>
        </p:nvSpPr>
        <p:spPr>
          <a:xfrm>
            <a:off x="173990" y="161290"/>
            <a:ext cx="2594610" cy="341630"/>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marL="457200" indent="-457200" algn="l">
              <a:buFont typeface="Wingdings" panose="05000000000000000000" pitchFamily="2" charset="2"/>
              <a:buChar char="l"/>
            </a:pPr>
            <a:r>
              <a:rPr lang="zh-CN" altLang="en-GB"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专利的概念</a:t>
            </a:r>
            <a:endParaRPr lang="zh-CN" altLang="en-GB"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1"/>
          <p:cNvSpPr txBox="1"/>
          <p:nvPr/>
        </p:nvSpPr>
        <p:spPr>
          <a:xfrm>
            <a:off x="173990" y="161290"/>
            <a:ext cx="2594610" cy="341630"/>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marL="457200" indent="-457200" algn="l">
              <a:buFont typeface="Wingdings" panose="05000000000000000000" pitchFamily="2" charset="2"/>
              <a:buChar char="l"/>
            </a:pPr>
            <a:r>
              <a:rPr lang="zh-CN" altLang="en-GB"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专利申请流程</a:t>
            </a:r>
            <a:endParaRPr lang="zh-CN" altLang="en-GB"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pic>
        <p:nvPicPr>
          <p:cNvPr id="3" name="图片 -2147482604" descr="专利审批流程"/>
          <p:cNvPicPr>
            <a:picLocks noChangeAspect="1"/>
          </p:cNvPicPr>
          <p:nvPr/>
        </p:nvPicPr>
        <p:blipFill>
          <a:blip r:embed="rId1"/>
          <a:stretch>
            <a:fillRect/>
          </a:stretch>
        </p:blipFill>
        <p:spPr>
          <a:xfrm>
            <a:off x="0" y="702945"/>
            <a:ext cx="5551170" cy="4345305"/>
          </a:xfrm>
          <a:prstGeom prst="rect">
            <a:avLst/>
          </a:prstGeom>
          <a:noFill/>
          <a:ln w="9525">
            <a:noFill/>
          </a:ln>
        </p:spPr>
      </p:pic>
      <p:sp>
        <p:nvSpPr>
          <p:cNvPr id="100" name="文本框 99"/>
          <p:cNvSpPr txBox="1"/>
          <p:nvPr/>
        </p:nvSpPr>
        <p:spPr>
          <a:xfrm>
            <a:off x="5365115" y="834390"/>
            <a:ext cx="3778250" cy="1168400"/>
          </a:xfrm>
          <a:prstGeom prst="rect">
            <a:avLst/>
          </a:prstGeom>
          <a:noFill/>
          <a:ln w="9525">
            <a:noFill/>
          </a:ln>
        </p:spPr>
        <p:txBody>
          <a:bodyPr wrap="square">
            <a:spAutoFit/>
          </a:bodyPr>
          <a:lstStyle/>
          <a:p>
            <a:pPr indent="355600"/>
            <a:r>
              <a:rPr lang="en-US" sz="1400">
                <a:latin typeface="微软雅黑" panose="020B0503020204020204" pitchFamily="34" charset="-122"/>
                <a:ea typeface="微软雅黑" panose="020B0503020204020204" pitchFamily="34" charset="-122"/>
                <a:cs typeface="微软雅黑" panose="020B0503020204020204" pitchFamily="34" charset="-122"/>
              </a:rPr>
              <a:t>A </a:t>
            </a:r>
            <a:r>
              <a:rPr lang="zh-CN" sz="1400">
                <a:latin typeface="微软雅黑" panose="020B0503020204020204" pitchFamily="34" charset="-122"/>
                <a:ea typeface="微软雅黑" panose="020B0503020204020204" pitchFamily="34" charset="-122"/>
                <a:cs typeface="微软雅黑" panose="020B0503020204020204" pitchFamily="34" charset="-122"/>
              </a:rPr>
              <a:t>发明专利申请审批流程：</a:t>
            </a:r>
            <a:endParaRPr lang="zh-CN" sz="1400">
              <a:latin typeface="微软雅黑" panose="020B0503020204020204" pitchFamily="34" charset="-122"/>
              <a:ea typeface="微软雅黑" panose="020B0503020204020204" pitchFamily="34" charset="-122"/>
              <a:cs typeface="微软雅黑" panose="020B0503020204020204" pitchFamily="34" charset="-122"/>
            </a:endParaRPr>
          </a:p>
          <a:p>
            <a:pPr indent="355600"/>
            <a:endParaRPr lang="zh-CN" sz="1400">
              <a:latin typeface="微软雅黑" panose="020B0503020204020204" pitchFamily="34" charset="-122"/>
              <a:ea typeface="微软雅黑" panose="020B0503020204020204" pitchFamily="34" charset="-122"/>
              <a:cs typeface="微软雅黑" panose="020B0503020204020204" pitchFamily="34" charset="-122"/>
            </a:endParaRPr>
          </a:p>
          <a:p>
            <a:pPr indent="355600"/>
            <a:r>
              <a:rPr lang="zh-CN" sz="1400" b="1">
                <a:latin typeface="微软雅黑" panose="020B0503020204020204" pitchFamily="34" charset="-122"/>
                <a:ea typeface="微软雅黑" panose="020B0503020204020204" pitchFamily="34" charset="-122"/>
                <a:cs typeface="微软雅黑" panose="020B0503020204020204" pitchFamily="34" charset="-122"/>
              </a:rPr>
              <a:t>专利申请—受理—初审—公布—实质审查求—实质审查—授权</a:t>
            </a:r>
            <a:endParaRPr lang="zh-CN" sz="1400" b="1">
              <a:latin typeface="微软雅黑" panose="020B0503020204020204" pitchFamily="34" charset="-122"/>
              <a:ea typeface="微软雅黑" panose="020B0503020204020204" pitchFamily="34" charset="-122"/>
              <a:cs typeface="微软雅黑" panose="020B0503020204020204" pitchFamily="34" charset="-122"/>
            </a:endParaRPr>
          </a:p>
          <a:p>
            <a:pPr indent="355600"/>
            <a:endParaRPr lang="zh-CN" altLang="en-US" sz="1400" b="1">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 name="文本框 6"/>
          <p:cNvSpPr txBox="1"/>
          <p:nvPr/>
        </p:nvSpPr>
        <p:spPr>
          <a:xfrm>
            <a:off x="5365115" y="2064385"/>
            <a:ext cx="3674110" cy="1014730"/>
          </a:xfrm>
          <a:prstGeom prst="rect">
            <a:avLst/>
          </a:prstGeom>
          <a:noFill/>
          <a:ln w="9525">
            <a:noFill/>
          </a:ln>
        </p:spPr>
        <p:txBody>
          <a:bodyPr wrap="square">
            <a:spAutoFit/>
          </a:bodyPr>
          <a:lstStyle/>
          <a:p>
            <a:pPr indent="355600"/>
            <a:r>
              <a:rPr lang="en-US" sz="1400" b="0">
                <a:latin typeface="+mn-ea"/>
                <a:cs typeface="+mn-ea"/>
              </a:rPr>
              <a:t>B </a:t>
            </a:r>
            <a:r>
              <a:rPr lang="zh-CN" sz="1400" b="0">
                <a:latin typeface="+mn-ea"/>
                <a:cs typeface="+mn-ea"/>
              </a:rPr>
              <a:t>实用新型专利申请审批流程：</a:t>
            </a:r>
            <a:endParaRPr lang="zh-CN" sz="1400" b="0">
              <a:latin typeface="+mj-ea"/>
              <a:ea typeface="+mj-ea"/>
              <a:cs typeface="+mj-ea"/>
            </a:endParaRPr>
          </a:p>
          <a:p>
            <a:pPr indent="355600"/>
            <a:endParaRPr lang="zh-CN" sz="1400" b="1">
              <a:latin typeface="+mj-ea"/>
              <a:ea typeface="+mj-ea"/>
              <a:cs typeface="+mj-ea"/>
            </a:endParaRPr>
          </a:p>
          <a:p>
            <a:pPr indent="355600"/>
            <a:r>
              <a:rPr lang="zh-CN" sz="1400" b="1">
                <a:latin typeface="+mj-ea"/>
                <a:ea typeface="+mj-ea"/>
                <a:cs typeface="+mj-ea"/>
              </a:rPr>
              <a:t>专利申请—受理—初审—公告—授权</a:t>
            </a:r>
            <a:endParaRPr lang="zh-CN" sz="1400" b="1">
              <a:latin typeface="+mj-ea"/>
              <a:ea typeface="+mj-ea"/>
              <a:cs typeface="+mj-ea"/>
            </a:endParaRPr>
          </a:p>
          <a:p>
            <a:pPr indent="355600"/>
            <a:endParaRPr lang="zh-CN" altLang="en-US">
              <a:latin typeface="+mj-ea"/>
              <a:ea typeface="+mj-ea"/>
              <a:cs typeface="+mj-ea"/>
            </a:endParaRPr>
          </a:p>
        </p:txBody>
      </p:sp>
      <p:sp>
        <p:nvSpPr>
          <p:cNvPr id="8" name="文本框 7"/>
          <p:cNvSpPr txBox="1"/>
          <p:nvPr/>
        </p:nvSpPr>
        <p:spPr>
          <a:xfrm>
            <a:off x="5405755" y="3267075"/>
            <a:ext cx="3592830" cy="1014730"/>
          </a:xfrm>
          <a:prstGeom prst="rect">
            <a:avLst/>
          </a:prstGeom>
          <a:noFill/>
          <a:ln w="9525">
            <a:noFill/>
          </a:ln>
        </p:spPr>
        <p:txBody>
          <a:bodyPr wrap="square">
            <a:spAutoFit/>
          </a:bodyPr>
          <a:lstStyle/>
          <a:p>
            <a:pPr indent="355600"/>
            <a:r>
              <a:rPr lang="en-US" sz="1400" b="0">
                <a:latin typeface="微软雅黑" panose="020B0503020204020204" pitchFamily="34" charset="-122"/>
                <a:ea typeface="微软雅黑" panose="020B0503020204020204" pitchFamily="34" charset="-122"/>
                <a:cs typeface="微软雅黑" panose="020B0503020204020204" pitchFamily="34" charset="-122"/>
              </a:rPr>
              <a:t>C </a:t>
            </a:r>
            <a:r>
              <a:rPr lang="zh-CN" sz="1400" b="0">
                <a:latin typeface="微软雅黑" panose="020B0503020204020204" pitchFamily="34" charset="-122"/>
                <a:ea typeface="微软雅黑" panose="020B0503020204020204" pitchFamily="34" charset="-122"/>
                <a:cs typeface="微软雅黑" panose="020B0503020204020204" pitchFamily="34" charset="-122"/>
              </a:rPr>
              <a:t>外观专利的申请审批流程：</a:t>
            </a:r>
            <a:endParaRPr lang="zh-CN" sz="1400" b="0">
              <a:latin typeface="微软雅黑" panose="020B0503020204020204" pitchFamily="34" charset="-122"/>
              <a:ea typeface="微软雅黑" panose="020B0503020204020204" pitchFamily="34" charset="-122"/>
              <a:cs typeface="微软雅黑" panose="020B0503020204020204" pitchFamily="34" charset="-122"/>
            </a:endParaRPr>
          </a:p>
          <a:p>
            <a:pPr indent="355600"/>
            <a:endParaRPr lang="zh-CN" sz="1400" b="1">
              <a:latin typeface="微软雅黑" panose="020B0503020204020204" pitchFamily="34" charset="-122"/>
              <a:ea typeface="微软雅黑" panose="020B0503020204020204" pitchFamily="34" charset="-122"/>
              <a:cs typeface="微软雅黑" panose="020B0503020204020204" pitchFamily="34" charset="-122"/>
            </a:endParaRPr>
          </a:p>
          <a:p>
            <a:pPr indent="355600"/>
            <a:r>
              <a:rPr lang="zh-CN" sz="1400" b="1">
                <a:latin typeface="微软雅黑" panose="020B0503020204020204" pitchFamily="34" charset="-122"/>
                <a:ea typeface="微软雅黑" panose="020B0503020204020204" pitchFamily="34" charset="-122"/>
                <a:cs typeface="微软雅黑" panose="020B0503020204020204" pitchFamily="34" charset="-122"/>
              </a:rPr>
              <a:t>专利申请—受理—初步审查—公告—授权</a:t>
            </a:r>
            <a:endParaRPr lang="zh-CN" sz="1400" b="1">
              <a:latin typeface="微软雅黑" panose="020B0503020204020204" pitchFamily="34" charset="-122"/>
              <a:ea typeface="微软雅黑" panose="020B0503020204020204" pitchFamily="34" charset="-122"/>
              <a:cs typeface="微软雅黑" panose="020B0503020204020204" pitchFamily="34" charset="-122"/>
            </a:endParaRPr>
          </a:p>
          <a:p>
            <a:pPr indent="355600"/>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0" advClick="0" advTm="3000"/>
    </mc:Choice>
    <mc:Fallback>
      <p:transition advClick="0" advTm="300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79602" y="1722511"/>
            <a:ext cx="1887640" cy="2058913"/>
            <a:chOff x="2463815" y="1304925"/>
            <a:chExt cx="2339642" cy="2533650"/>
          </a:xfrm>
        </p:grpSpPr>
        <p:sp>
          <p:nvSpPr>
            <p:cNvPr id="5" name="Freeform: Shape 7"/>
            <p:cNvSpPr/>
            <p:nvPr/>
          </p:nvSpPr>
          <p:spPr>
            <a:xfrm>
              <a:off x="2463815" y="1304925"/>
              <a:ext cx="2339642" cy="2533650"/>
            </a:xfrm>
            <a:custGeom>
              <a:avLst/>
              <a:gdLst>
                <a:gd name="connsiteX0" fmla="*/ 1430422 w 3119522"/>
                <a:gd name="connsiteY0" fmla="*/ 0 h 3378200"/>
                <a:gd name="connsiteX1" fmla="*/ 3119522 w 3119522"/>
                <a:gd name="connsiteY1" fmla="*/ 1689100 h 3378200"/>
                <a:gd name="connsiteX2" fmla="*/ 1430422 w 3119522"/>
                <a:gd name="connsiteY2" fmla="*/ 3378200 h 3378200"/>
                <a:gd name="connsiteX3" fmla="*/ 29794 w 3119522"/>
                <a:gd name="connsiteY3" fmla="*/ 2633492 h 3378200"/>
                <a:gd name="connsiteX4" fmla="*/ 0 w 3119522"/>
                <a:gd name="connsiteY4" fmla="*/ 2584450 h 3378200"/>
                <a:gd name="connsiteX5" fmla="*/ 816434 w 3119522"/>
                <a:gd name="connsiteY5" fmla="*/ 2584450 h 3378200"/>
                <a:gd name="connsiteX6" fmla="*/ 823273 w 3119522"/>
                <a:gd name="connsiteY6" fmla="*/ 2589564 h 3378200"/>
                <a:gd name="connsiteX7" fmla="*/ 1430422 w 3119522"/>
                <a:gd name="connsiteY7" fmla="*/ 2775022 h 3378200"/>
                <a:gd name="connsiteX8" fmla="*/ 2516344 w 3119522"/>
                <a:gd name="connsiteY8" fmla="*/ 1689100 h 3378200"/>
                <a:gd name="connsiteX9" fmla="*/ 1430422 w 3119522"/>
                <a:gd name="connsiteY9" fmla="*/ 603178 h 3378200"/>
                <a:gd name="connsiteX10" fmla="*/ 823273 w 3119522"/>
                <a:gd name="connsiteY10" fmla="*/ 788636 h 3378200"/>
                <a:gd name="connsiteX11" fmla="*/ 816434 w 3119522"/>
                <a:gd name="connsiteY11" fmla="*/ 793750 h 3378200"/>
                <a:gd name="connsiteX12" fmla="*/ 0 w 3119522"/>
                <a:gd name="connsiteY12" fmla="*/ 793750 h 3378200"/>
                <a:gd name="connsiteX13" fmla="*/ 29794 w 3119522"/>
                <a:gd name="connsiteY13" fmla="*/ 744708 h 3378200"/>
                <a:gd name="connsiteX14" fmla="*/ 1430422 w 3119522"/>
                <a:gd name="connsiteY14" fmla="*/ 0 h 337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19522" h="3378200">
                  <a:moveTo>
                    <a:pt x="1430422" y="0"/>
                  </a:moveTo>
                  <a:cubicBezTo>
                    <a:pt x="2363286" y="0"/>
                    <a:pt x="3119522" y="756236"/>
                    <a:pt x="3119522" y="1689100"/>
                  </a:cubicBezTo>
                  <a:cubicBezTo>
                    <a:pt x="3119522" y="2621964"/>
                    <a:pt x="2363286" y="3378200"/>
                    <a:pt x="1430422" y="3378200"/>
                  </a:cubicBezTo>
                  <a:cubicBezTo>
                    <a:pt x="847382" y="3378200"/>
                    <a:pt x="333337" y="3082796"/>
                    <a:pt x="29794" y="2633492"/>
                  </a:cubicBezTo>
                  <a:lnTo>
                    <a:pt x="0" y="2584450"/>
                  </a:lnTo>
                  <a:lnTo>
                    <a:pt x="816434" y="2584450"/>
                  </a:lnTo>
                  <a:lnTo>
                    <a:pt x="823273" y="2589564"/>
                  </a:lnTo>
                  <a:cubicBezTo>
                    <a:pt x="996587" y="2706653"/>
                    <a:pt x="1205520" y="2775022"/>
                    <a:pt x="1430422" y="2775022"/>
                  </a:cubicBezTo>
                  <a:cubicBezTo>
                    <a:pt x="2030160" y="2775022"/>
                    <a:pt x="2516344" y="2288838"/>
                    <a:pt x="2516344" y="1689100"/>
                  </a:cubicBezTo>
                  <a:cubicBezTo>
                    <a:pt x="2516344" y="1089362"/>
                    <a:pt x="2030160" y="603178"/>
                    <a:pt x="1430422" y="603178"/>
                  </a:cubicBezTo>
                  <a:cubicBezTo>
                    <a:pt x="1205520" y="603178"/>
                    <a:pt x="996587" y="671547"/>
                    <a:pt x="823273" y="788636"/>
                  </a:cubicBezTo>
                  <a:lnTo>
                    <a:pt x="816434" y="793750"/>
                  </a:lnTo>
                  <a:lnTo>
                    <a:pt x="0" y="793750"/>
                  </a:lnTo>
                  <a:lnTo>
                    <a:pt x="29794" y="744708"/>
                  </a:lnTo>
                  <a:cubicBezTo>
                    <a:pt x="333337" y="295405"/>
                    <a:pt x="847382" y="0"/>
                    <a:pt x="1430422" y="0"/>
                  </a:cubicBezTo>
                  <a:close/>
                </a:path>
              </a:pathLst>
            </a:cu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ea typeface="字魂59号-创粗黑" panose="00000500000000000000" pitchFamily="2" charset="-122"/>
                <a:cs typeface="+mn-ea"/>
                <a:sym typeface="+mn-lt"/>
              </a:endParaRPr>
            </a:p>
          </p:txBody>
        </p:sp>
        <p:sp>
          <p:nvSpPr>
            <p:cNvPr id="6" name="Freeform: Shape 9"/>
            <p:cNvSpPr/>
            <p:nvPr/>
          </p:nvSpPr>
          <p:spPr bwMode="auto">
            <a:xfrm>
              <a:off x="3162250" y="1989352"/>
              <a:ext cx="804352" cy="789247"/>
            </a:xfrm>
            <a:custGeom>
              <a:avLst/>
              <a:gdLst>
                <a:gd name="connsiteX0" fmla="*/ 44450 w 338138"/>
                <a:gd name="connsiteY0" fmla="*/ 285750 h 331788"/>
                <a:gd name="connsiteX1" fmla="*/ 293688 w 338138"/>
                <a:gd name="connsiteY1" fmla="*/ 285750 h 331788"/>
                <a:gd name="connsiteX2" fmla="*/ 246464 w 338138"/>
                <a:gd name="connsiteY2" fmla="*/ 331788 h 331788"/>
                <a:gd name="connsiteX3" fmla="*/ 91674 w 338138"/>
                <a:gd name="connsiteY3" fmla="*/ 331788 h 331788"/>
                <a:gd name="connsiteX4" fmla="*/ 44450 w 338138"/>
                <a:gd name="connsiteY4" fmla="*/ 285750 h 331788"/>
                <a:gd name="connsiteX5" fmla="*/ 27738 w 338138"/>
                <a:gd name="connsiteY5" fmla="*/ 139700 h 331788"/>
                <a:gd name="connsiteX6" fmla="*/ 79251 w 338138"/>
                <a:gd name="connsiteY6" fmla="*/ 169963 h 331788"/>
                <a:gd name="connsiteX7" fmla="*/ 87176 w 338138"/>
                <a:gd name="connsiteY7" fmla="*/ 169963 h 331788"/>
                <a:gd name="connsiteX8" fmla="*/ 87176 w 338138"/>
                <a:gd name="connsiteY8" fmla="*/ 204173 h 331788"/>
                <a:gd name="connsiteX9" fmla="*/ 99064 w 338138"/>
                <a:gd name="connsiteY9" fmla="*/ 216014 h 331788"/>
                <a:gd name="connsiteX10" fmla="*/ 110951 w 338138"/>
                <a:gd name="connsiteY10" fmla="*/ 204173 h 331788"/>
                <a:gd name="connsiteX11" fmla="*/ 110951 w 338138"/>
                <a:gd name="connsiteY11" fmla="*/ 169963 h 331788"/>
                <a:gd name="connsiteX12" fmla="*/ 227187 w 338138"/>
                <a:gd name="connsiteY12" fmla="*/ 169963 h 331788"/>
                <a:gd name="connsiteX13" fmla="*/ 227187 w 338138"/>
                <a:gd name="connsiteY13" fmla="*/ 204173 h 331788"/>
                <a:gd name="connsiteX14" fmla="*/ 239074 w 338138"/>
                <a:gd name="connsiteY14" fmla="*/ 216014 h 331788"/>
                <a:gd name="connsiteX15" fmla="*/ 250962 w 338138"/>
                <a:gd name="connsiteY15" fmla="*/ 204173 h 331788"/>
                <a:gd name="connsiteX16" fmla="*/ 250962 w 338138"/>
                <a:gd name="connsiteY16" fmla="*/ 169963 h 331788"/>
                <a:gd name="connsiteX17" fmla="*/ 258887 w 338138"/>
                <a:gd name="connsiteY17" fmla="*/ 169963 h 331788"/>
                <a:gd name="connsiteX18" fmla="*/ 310400 w 338138"/>
                <a:gd name="connsiteY18" fmla="*/ 139700 h 331788"/>
                <a:gd name="connsiteX19" fmla="*/ 338138 w 338138"/>
                <a:gd name="connsiteY19" fmla="*/ 183120 h 331788"/>
                <a:gd name="connsiteX20" fmla="*/ 338138 w 338138"/>
                <a:gd name="connsiteY20" fmla="*/ 239698 h 331788"/>
                <a:gd name="connsiteX21" fmla="*/ 294550 w 338138"/>
                <a:gd name="connsiteY21" fmla="*/ 285750 h 331788"/>
                <a:gd name="connsiteX22" fmla="*/ 294550 w 338138"/>
                <a:gd name="connsiteY22" fmla="*/ 263382 h 331788"/>
                <a:gd name="connsiteX23" fmla="*/ 43588 w 338138"/>
                <a:gd name="connsiteY23" fmla="*/ 263382 h 331788"/>
                <a:gd name="connsiteX24" fmla="*/ 43588 w 338138"/>
                <a:gd name="connsiteY24" fmla="*/ 285750 h 331788"/>
                <a:gd name="connsiteX25" fmla="*/ 0 w 338138"/>
                <a:gd name="connsiteY25" fmla="*/ 239698 h 331788"/>
                <a:gd name="connsiteX26" fmla="*/ 0 w 338138"/>
                <a:gd name="connsiteY26" fmla="*/ 183120 h 331788"/>
                <a:gd name="connsiteX27" fmla="*/ 27738 w 338138"/>
                <a:gd name="connsiteY27" fmla="*/ 139700 h 331788"/>
                <a:gd name="connsiteX28" fmla="*/ 169070 w 338138"/>
                <a:gd name="connsiteY28" fmla="*/ 22225 h 331788"/>
                <a:gd name="connsiteX29" fmla="*/ 153988 w 338138"/>
                <a:gd name="connsiteY29" fmla="*/ 38100 h 331788"/>
                <a:gd name="connsiteX30" fmla="*/ 184151 w 338138"/>
                <a:gd name="connsiteY30" fmla="*/ 38100 h 331788"/>
                <a:gd name="connsiteX31" fmla="*/ 169070 w 338138"/>
                <a:gd name="connsiteY31" fmla="*/ 22225 h 331788"/>
                <a:gd name="connsiteX32" fmla="*/ 169069 w 338138"/>
                <a:gd name="connsiteY32" fmla="*/ 0 h 331788"/>
                <a:gd name="connsiteX33" fmla="*/ 200552 w 338138"/>
                <a:gd name="connsiteY33" fmla="*/ 15818 h 331788"/>
                <a:gd name="connsiteX34" fmla="*/ 208422 w 338138"/>
                <a:gd name="connsiteY34" fmla="*/ 38228 h 331788"/>
                <a:gd name="connsiteX35" fmla="*/ 258270 w 338138"/>
                <a:gd name="connsiteY35" fmla="*/ 38228 h 331788"/>
                <a:gd name="connsiteX36" fmla="*/ 293688 w 338138"/>
                <a:gd name="connsiteY36" fmla="*/ 73819 h 331788"/>
                <a:gd name="connsiteX37" fmla="*/ 293688 w 338138"/>
                <a:gd name="connsiteY37" fmla="*/ 112047 h 331788"/>
                <a:gd name="connsiteX38" fmla="*/ 258270 w 338138"/>
                <a:gd name="connsiteY38" fmla="*/ 147638 h 331788"/>
                <a:gd name="connsiteX39" fmla="*/ 250399 w 338138"/>
                <a:gd name="connsiteY39" fmla="*/ 147638 h 331788"/>
                <a:gd name="connsiteX40" fmla="*/ 250399 w 338138"/>
                <a:gd name="connsiteY40" fmla="*/ 102819 h 331788"/>
                <a:gd name="connsiteX41" fmla="*/ 238593 w 338138"/>
                <a:gd name="connsiteY41" fmla="*/ 90956 h 331788"/>
                <a:gd name="connsiteX42" fmla="*/ 226787 w 338138"/>
                <a:gd name="connsiteY42" fmla="*/ 102819 h 331788"/>
                <a:gd name="connsiteX43" fmla="*/ 226787 w 338138"/>
                <a:gd name="connsiteY43" fmla="*/ 147638 h 331788"/>
                <a:gd name="connsiteX44" fmla="*/ 111351 w 338138"/>
                <a:gd name="connsiteY44" fmla="*/ 147638 h 331788"/>
                <a:gd name="connsiteX45" fmla="*/ 111351 w 338138"/>
                <a:gd name="connsiteY45" fmla="*/ 102819 h 331788"/>
                <a:gd name="connsiteX46" fmla="*/ 99545 w 338138"/>
                <a:gd name="connsiteY46" fmla="*/ 90956 h 331788"/>
                <a:gd name="connsiteX47" fmla="*/ 87739 w 338138"/>
                <a:gd name="connsiteY47" fmla="*/ 102819 h 331788"/>
                <a:gd name="connsiteX48" fmla="*/ 87739 w 338138"/>
                <a:gd name="connsiteY48" fmla="*/ 147638 h 331788"/>
                <a:gd name="connsiteX49" fmla="*/ 79868 w 338138"/>
                <a:gd name="connsiteY49" fmla="*/ 147638 h 331788"/>
                <a:gd name="connsiteX50" fmla="*/ 44450 w 338138"/>
                <a:gd name="connsiteY50" fmla="*/ 112047 h 331788"/>
                <a:gd name="connsiteX51" fmla="*/ 44450 w 338138"/>
                <a:gd name="connsiteY51" fmla="*/ 73819 h 331788"/>
                <a:gd name="connsiteX52" fmla="*/ 79868 w 338138"/>
                <a:gd name="connsiteY52" fmla="*/ 38228 h 331788"/>
                <a:gd name="connsiteX53" fmla="*/ 131027 w 338138"/>
                <a:gd name="connsiteY53" fmla="*/ 38228 h 331788"/>
                <a:gd name="connsiteX54" fmla="*/ 138898 w 338138"/>
                <a:gd name="connsiteY54" fmla="*/ 15818 h 331788"/>
                <a:gd name="connsiteX55" fmla="*/ 169069 w 338138"/>
                <a:gd name="connsiteY55" fmla="*/ 0 h 331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338138" h="331788">
                  <a:moveTo>
                    <a:pt x="44450" y="285750"/>
                  </a:moveTo>
                  <a:cubicBezTo>
                    <a:pt x="44450" y="285750"/>
                    <a:pt x="44450" y="285750"/>
                    <a:pt x="293688" y="285750"/>
                  </a:cubicBezTo>
                  <a:cubicBezTo>
                    <a:pt x="292376" y="312057"/>
                    <a:pt x="272700" y="331788"/>
                    <a:pt x="246464" y="331788"/>
                  </a:cubicBezTo>
                  <a:cubicBezTo>
                    <a:pt x="246464" y="331788"/>
                    <a:pt x="246464" y="331788"/>
                    <a:pt x="91674" y="331788"/>
                  </a:cubicBezTo>
                  <a:cubicBezTo>
                    <a:pt x="66750" y="331788"/>
                    <a:pt x="45762" y="312057"/>
                    <a:pt x="44450" y="285750"/>
                  </a:cubicBezTo>
                  <a:close/>
                  <a:moveTo>
                    <a:pt x="27738" y="139700"/>
                  </a:moveTo>
                  <a:cubicBezTo>
                    <a:pt x="38305" y="158121"/>
                    <a:pt x="58117" y="169963"/>
                    <a:pt x="79251" y="169963"/>
                  </a:cubicBezTo>
                  <a:cubicBezTo>
                    <a:pt x="79251" y="169963"/>
                    <a:pt x="79251" y="169963"/>
                    <a:pt x="87176" y="169963"/>
                  </a:cubicBezTo>
                  <a:cubicBezTo>
                    <a:pt x="87176" y="169963"/>
                    <a:pt x="87176" y="169963"/>
                    <a:pt x="87176" y="204173"/>
                  </a:cubicBezTo>
                  <a:cubicBezTo>
                    <a:pt x="87176" y="210751"/>
                    <a:pt x="92460" y="216014"/>
                    <a:pt x="99064" y="216014"/>
                  </a:cubicBezTo>
                  <a:cubicBezTo>
                    <a:pt x="105668" y="216014"/>
                    <a:pt x="110951" y="210751"/>
                    <a:pt x="110951" y="204173"/>
                  </a:cubicBezTo>
                  <a:cubicBezTo>
                    <a:pt x="110951" y="204173"/>
                    <a:pt x="110951" y="204173"/>
                    <a:pt x="110951" y="169963"/>
                  </a:cubicBezTo>
                  <a:cubicBezTo>
                    <a:pt x="110951" y="169963"/>
                    <a:pt x="110951" y="169963"/>
                    <a:pt x="227187" y="169963"/>
                  </a:cubicBezTo>
                  <a:cubicBezTo>
                    <a:pt x="227187" y="169963"/>
                    <a:pt x="227187" y="169963"/>
                    <a:pt x="227187" y="204173"/>
                  </a:cubicBezTo>
                  <a:cubicBezTo>
                    <a:pt x="227187" y="210751"/>
                    <a:pt x="232470" y="216014"/>
                    <a:pt x="239074" y="216014"/>
                  </a:cubicBezTo>
                  <a:cubicBezTo>
                    <a:pt x="245678" y="216014"/>
                    <a:pt x="250962" y="210751"/>
                    <a:pt x="250962" y="204173"/>
                  </a:cubicBezTo>
                  <a:cubicBezTo>
                    <a:pt x="250962" y="204173"/>
                    <a:pt x="250962" y="204173"/>
                    <a:pt x="250962" y="169963"/>
                  </a:cubicBezTo>
                  <a:cubicBezTo>
                    <a:pt x="250962" y="169963"/>
                    <a:pt x="250962" y="169963"/>
                    <a:pt x="258887" y="169963"/>
                  </a:cubicBezTo>
                  <a:cubicBezTo>
                    <a:pt x="281341" y="169963"/>
                    <a:pt x="299833" y="158121"/>
                    <a:pt x="310400" y="139700"/>
                  </a:cubicBezTo>
                  <a:cubicBezTo>
                    <a:pt x="326250" y="146279"/>
                    <a:pt x="338138" y="163384"/>
                    <a:pt x="338138" y="183120"/>
                  </a:cubicBezTo>
                  <a:cubicBezTo>
                    <a:pt x="338138" y="183120"/>
                    <a:pt x="338138" y="183120"/>
                    <a:pt x="338138" y="239698"/>
                  </a:cubicBezTo>
                  <a:cubicBezTo>
                    <a:pt x="338138" y="264698"/>
                    <a:pt x="319646" y="285750"/>
                    <a:pt x="294550" y="285750"/>
                  </a:cubicBezTo>
                  <a:cubicBezTo>
                    <a:pt x="294550" y="285750"/>
                    <a:pt x="294550" y="285750"/>
                    <a:pt x="294550" y="263382"/>
                  </a:cubicBezTo>
                  <a:cubicBezTo>
                    <a:pt x="294550" y="263382"/>
                    <a:pt x="294550" y="263382"/>
                    <a:pt x="43588" y="263382"/>
                  </a:cubicBezTo>
                  <a:cubicBezTo>
                    <a:pt x="43588" y="263382"/>
                    <a:pt x="43588" y="263382"/>
                    <a:pt x="43588" y="285750"/>
                  </a:cubicBezTo>
                  <a:cubicBezTo>
                    <a:pt x="19813" y="285750"/>
                    <a:pt x="0" y="264698"/>
                    <a:pt x="0" y="239698"/>
                  </a:cubicBezTo>
                  <a:cubicBezTo>
                    <a:pt x="0" y="239698"/>
                    <a:pt x="0" y="239698"/>
                    <a:pt x="0" y="183120"/>
                  </a:cubicBezTo>
                  <a:cubicBezTo>
                    <a:pt x="0" y="163384"/>
                    <a:pt x="11888" y="146279"/>
                    <a:pt x="27738" y="139700"/>
                  </a:cubicBezTo>
                  <a:close/>
                  <a:moveTo>
                    <a:pt x="169070" y="22225"/>
                  </a:moveTo>
                  <a:cubicBezTo>
                    <a:pt x="161529" y="22225"/>
                    <a:pt x="153988" y="30163"/>
                    <a:pt x="153988" y="38100"/>
                  </a:cubicBezTo>
                  <a:cubicBezTo>
                    <a:pt x="153988" y="38100"/>
                    <a:pt x="153988" y="38100"/>
                    <a:pt x="184151" y="38100"/>
                  </a:cubicBezTo>
                  <a:cubicBezTo>
                    <a:pt x="184151" y="30163"/>
                    <a:pt x="177867" y="22225"/>
                    <a:pt x="169070" y="22225"/>
                  </a:cubicBezTo>
                  <a:close/>
                  <a:moveTo>
                    <a:pt x="169069" y="0"/>
                  </a:moveTo>
                  <a:cubicBezTo>
                    <a:pt x="182187" y="0"/>
                    <a:pt x="193993" y="6591"/>
                    <a:pt x="200552" y="15818"/>
                  </a:cubicBezTo>
                  <a:cubicBezTo>
                    <a:pt x="205799" y="22409"/>
                    <a:pt x="208422" y="30319"/>
                    <a:pt x="208422" y="38228"/>
                  </a:cubicBezTo>
                  <a:cubicBezTo>
                    <a:pt x="208422" y="38228"/>
                    <a:pt x="208422" y="38228"/>
                    <a:pt x="258270" y="38228"/>
                  </a:cubicBezTo>
                  <a:cubicBezTo>
                    <a:pt x="277947" y="38228"/>
                    <a:pt x="293688" y="55364"/>
                    <a:pt x="293688" y="73819"/>
                  </a:cubicBezTo>
                  <a:cubicBezTo>
                    <a:pt x="293688" y="73819"/>
                    <a:pt x="293688" y="73819"/>
                    <a:pt x="293688" y="112047"/>
                  </a:cubicBezTo>
                  <a:cubicBezTo>
                    <a:pt x="293688" y="130501"/>
                    <a:pt x="277947" y="147638"/>
                    <a:pt x="258270" y="147638"/>
                  </a:cubicBezTo>
                  <a:cubicBezTo>
                    <a:pt x="258270" y="147638"/>
                    <a:pt x="258270" y="147638"/>
                    <a:pt x="250399" y="147638"/>
                  </a:cubicBezTo>
                  <a:cubicBezTo>
                    <a:pt x="250399" y="147638"/>
                    <a:pt x="250399" y="147638"/>
                    <a:pt x="250399" y="102819"/>
                  </a:cubicBezTo>
                  <a:cubicBezTo>
                    <a:pt x="250399" y="96228"/>
                    <a:pt x="245152" y="90956"/>
                    <a:pt x="238593" y="90956"/>
                  </a:cubicBezTo>
                  <a:cubicBezTo>
                    <a:pt x="232034" y="90956"/>
                    <a:pt x="226787" y="96228"/>
                    <a:pt x="226787" y="102819"/>
                  </a:cubicBezTo>
                  <a:cubicBezTo>
                    <a:pt x="226787" y="102819"/>
                    <a:pt x="226787" y="102819"/>
                    <a:pt x="226787" y="147638"/>
                  </a:cubicBezTo>
                  <a:cubicBezTo>
                    <a:pt x="226787" y="147638"/>
                    <a:pt x="226787" y="147638"/>
                    <a:pt x="111351" y="147638"/>
                  </a:cubicBezTo>
                  <a:cubicBezTo>
                    <a:pt x="111351" y="147638"/>
                    <a:pt x="111351" y="147638"/>
                    <a:pt x="111351" y="102819"/>
                  </a:cubicBezTo>
                  <a:cubicBezTo>
                    <a:pt x="111351" y="96228"/>
                    <a:pt x="106104" y="90956"/>
                    <a:pt x="99545" y="90956"/>
                  </a:cubicBezTo>
                  <a:cubicBezTo>
                    <a:pt x="92986" y="90956"/>
                    <a:pt x="87739" y="96228"/>
                    <a:pt x="87739" y="102819"/>
                  </a:cubicBezTo>
                  <a:cubicBezTo>
                    <a:pt x="87739" y="102819"/>
                    <a:pt x="87739" y="102819"/>
                    <a:pt x="87739" y="147638"/>
                  </a:cubicBezTo>
                  <a:cubicBezTo>
                    <a:pt x="87739" y="147638"/>
                    <a:pt x="87739" y="147638"/>
                    <a:pt x="79868" y="147638"/>
                  </a:cubicBezTo>
                  <a:cubicBezTo>
                    <a:pt x="61503" y="147638"/>
                    <a:pt x="44450" y="130501"/>
                    <a:pt x="44450" y="112047"/>
                  </a:cubicBezTo>
                  <a:cubicBezTo>
                    <a:pt x="44450" y="112047"/>
                    <a:pt x="44450" y="112047"/>
                    <a:pt x="44450" y="73819"/>
                  </a:cubicBezTo>
                  <a:cubicBezTo>
                    <a:pt x="44450" y="55364"/>
                    <a:pt x="61503" y="38228"/>
                    <a:pt x="79868" y="38228"/>
                  </a:cubicBezTo>
                  <a:cubicBezTo>
                    <a:pt x="79868" y="38228"/>
                    <a:pt x="79868" y="38228"/>
                    <a:pt x="131027" y="38228"/>
                  </a:cubicBezTo>
                  <a:cubicBezTo>
                    <a:pt x="131027" y="30319"/>
                    <a:pt x="133651" y="22409"/>
                    <a:pt x="138898" y="15818"/>
                  </a:cubicBezTo>
                  <a:cubicBezTo>
                    <a:pt x="145457" y="6591"/>
                    <a:pt x="157263" y="0"/>
                    <a:pt x="169069" y="0"/>
                  </a:cubicBezTo>
                  <a:close/>
                </a:path>
              </a:pathLst>
            </a:custGeom>
            <a:solidFill>
              <a:schemeClr val="accent1"/>
            </a:solidFill>
            <a:ln>
              <a:noFill/>
            </a:ln>
          </p:spPr>
          <p:txBody>
            <a:bodyPr anchor="ctr"/>
            <a:lstStyle/>
            <a:p>
              <a:pPr algn="ctr"/>
              <a:endParaRPr dirty="0">
                <a:ea typeface="字魂59号-创粗黑" panose="00000500000000000000" pitchFamily="2" charset="-122"/>
                <a:cs typeface="+mn-ea"/>
                <a:sym typeface="+mn-lt"/>
              </a:endParaRPr>
            </a:p>
          </p:txBody>
        </p:sp>
        <p:sp>
          <p:nvSpPr>
            <p:cNvPr id="11" name="Rectangle 11"/>
            <p:cNvSpPr/>
            <p:nvPr/>
          </p:nvSpPr>
          <p:spPr>
            <a:xfrm>
              <a:off x="2906139" y="2869320"/>
              <a:ext cx="1216784" cy="323506"/>
            </a:xfrm>
            <a:prstGeom prst="rect">
              <a:avLst/>
            </a:prstGeom>
          </p:spPr>
          <p:txBody>
            <a:bodyPr wrap="none" lIns="72000" tIns="0" rIns="72000" bIns="0">
              <a:normAutofit lnSpcReduction="10000"/>
            </a:bodyPr>
            <a:lstStyle/>
            <a:p>
              <a:pPr lvl="0" algn="r" defTabSz="914400">
                <a:defRPr/>
              </a:pPr>
              <a:r>
                <a:rPr lang="zh-CN" altLang="en-US" b="1" dirty="0">
                  <a:solidFill>
                    <a:schemeClr val="accent1"/>
                  </a:solidFill>
                  <a:latin typeface="微软雅黑" panose="020B0503020204020204" pitchFamily="34" charset="-122"/>
                  <a:ea typeface="微软雅黑" panose="020B0503020204020204" pitchFamily="34" charset="-122"/>
                  <a:cs typeface="+mn-ea"/>
                  <a:sym typeface="+mn-lt"/>
                </a:rPr>
                <a:t>申请文件</a:t>
              </a:r>
              <a:endParaRPr lang="zh-CN" altLang="en-US" b="1" dirty="0">
                <a:solidFill>
                  <a:schemeClr val="accent1"/>
                </a:solidFill>
                <a:latin typeface="微软雅黑" panose="020B0503020204020204" pitchFamily="34" charset="-122"/>
                <a:ea typeface="微软雅黑" panose="020B0503020204020204" pitchFamily="34" charset="-122"/>
                <a:cs typeface="+mn-ea"/>
                <a:sym typeface="+mn-lt"/>
              </a:endParaRPr>
            </a:p>
          </p:txBody>
        </p:sp>
      </p:grpSp>
      <p:sp>
        <p:nvSpPr>
          <p:cNvPr id="14" name="Title 1"/>
          <p:cNvSpPr txBox="1"/>
          <p:nvPr/>
        </p:nvSpPr>
        <p:spPr>
          <a:xfrm>
            <a:off x="179705" y="339725"/>
            <a:ext cx="4004945" cy="379730"/>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marL="457200" indent="-457200" algn="l">
              <a:buFont typeface="Wingdings" panose="05000000000000000000" pitchFamily="2" charset="2"/>
              <a:buChar char="l"/>
            </a:pPr>
            <a:r>
              <a:rPr lang="zh-CN" altLang="en-US"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专利申请的三大常见问题</a:t>
            </a:r>
            <a:endParaRPr lang="zh-CN" altLang="en-US"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
        <p:nvSpPr>
          <p:cNvPr id="12" name="Rectangle 10" descr="e7d195523061f1c0c2b73831c94a3edc981f60e396d3e182073EE1468018468A7F192AE5E5CD515B6C3125F8AF6E4EE646174E8CF0B46FD19828DCE8CDA3B3A044A74F0E769C5FA8CB87AB6FC303C8BA3785FAC64AF542476E788CAADB444A39674DDF9DD625352A5FF00F4D80BB9D271207DA1B23F505A5011A8688F6E2AE0C6DE49E3EA56775759A548DC731730E14"/>
          <p:cNvSpPr/>
          <p:nvPr/>
        </p:nvSpPr>
        <p:spPr>
          <a:xfrm>
            <a:off x="2451735" y="1580674"/>
            <a:ext cx="1351598" cy="973931"/>
          </a:xfrm>
          <a:prstGeom prst="rect">
            <a:avLst/>
          </a:prstGeom>
          <a:solidFill>
            <a:srgbClr val="005DA2"/>
          </a:solidFill>
          <a:ln>
            <a:noFill/>
          </a:ln>
          <a:effectLst>
            <a:outerShdw blurRad="50800" dist="38100" dir="2700000" algn="tl" rotWithShape="0">
              <a:srgbClr val="A4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350" b="0" i="0" u="none" strike="noStrike" kern="1200" cap="none" spc="0" normalizeH="0" baseline="0" noProof="0">
                <a:ln>
                  <a:noFill/>
                </a:ln>
                <a:solidFill>
                  <a:prstClr val="white"/>
                </a:solidFill>
                <a:effectLst/>
                <a:uLnTx/>
                <a:uFillTx/>
                <a:latin typeface="Open Sans"/>
                <a:ea typeface="+mn-ea"/>
                <a:cs typeface="+mn-cs"/>
              </a:rPr>
              <a:t>申请文件种类</a:t>
            </a:r>
            <a:endParaRPr kumimoji="0" lang="zh-CN" altLang="en-US" sz="1350" b="0" i="0" u="none" strike="noStrike" kern="1200" cap="none" spc="0" normalizeH="0" baseline="0" noProof="0">
              <a:ln>
                <a:noFill/>
              </a:ln>
              <a:solidFill>
                <a:prstClr val="white"/>
              </a:solidFill>
              <a:effectLst/>
              <a:uLnTx/>
              <a:uFillTx/>
              <a:latin typeface="Open Sans"/>
              <a:ea typeface="+mn-ea"/>
              <a:cs typeface="+mn-cs"/>
            </a:endParaRPr>
          </a:p>
        </p:txBody>
      </p:sp>
      <p:sp>
        <p:nvSpPr>
          <p:cNvPr id="41" name="矩形 47"/>
          <p:cNvSpPr>
            <a:spLocks noChangeArrowheads="1"/>
          </p:cNvSpPr>
          <p:nvPr/>
        </p:nvSpPr>
        <p:spPr bwMode="auto">
          <a:xfrm>
            <a:off x="3816191" y="1580515"/>
            <a:ext cx="4392454"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429" tIns="25715" rIns="51429" bIns="25715">
            <a:spAutoFit/>
          </a:bodyPr>
          <a:lstStyle/>
          <a:p>
            <a:pPr marL="0" lvl="1" indent="-285750" fontAlgn="auto">
              <a:lnSpc>
                <a:spcPct val="100000"/>
              </a:lnSpc>
              <a:spcBef>
                <a:spcPts val="600"/>
              </a:spcBef>
              <a:buFont typeface="Wingdings" panose="05000000000000000000" pitchFamily="2" charset="2"/>
              <a:buChar char="p"/>
            </a:pPr>
            <a:r>
              <a:rPr lang="zh-CN" altLang="en-US" sz="1100" dirty="0">
                <a:solidFill>
                  <a:schemeClr val="tx1"/>
                </a:solidFill>
                <a:uFillTx/>
                <a:latin typeface="微软雅黑" panose="020B0503020204020204" pitchFamily="34" charset="-122"/>
                <a:ea typeface="微软雅黑" panose="020B0503020204020204" pitchFamily="34" charset="-122"/>
                <a:cs typeface="+mn-ea"/>
              </a:rPr>
              <a:t>发明专利：请求书、说明书、权利要求书、说明书附图、说明书摘要。</a:t>
            </a:r>
            <a:endParaRPr lang="zh-CN" altLang="en-US" sz="1100" dirty="0">
              <a:solidFill>
                <a:schemeClr val="tx1"/>
              </a:solidFill>
              <a:uFillTx/>
              <a:latin typeface="微软雅黑" panose="020B0503020204020204" pitchFamily="34" charset="-122"/>
              <a:ea typeface="微软雅黑" panose="020B0503020204020204" pitchFamily="34" charset="-122"/>
              <a:cs typeface="+mn-ea"/>
            </a:endParaRPr>
          </a:p>
          <a:p>
            <a:pPr marL="0" lvl="1" indent="-285750" fontAlgn="auto">
              <a:lnSpc>
                <a:spcPct val="100000"/>
              </a:lnSpc>
              <a:spcBef>
                <a:spcPts val="600"/>
              </a:spcBef>
              <a:buFont typeface="Wingdings" panose="05000000000000000000" pitchFamily="2" charset="2"/>
              <a:buChar char="p"/>
            </a:pPr>
            <a:r>
              <a:rPr lang="zh-CN" altLang="en-US" sz="1100" dirty="0">
                <a:solidFill>
                  <a:schemeClr val="tx1"/>
                </a:solidFill>
                <a:uFillTx/>
                <a:latin typeface="微软雅黑" panose="020B0503020204020204" pitchFamily="34" charset="-122"/>
                <a:ea typeface="微软雅黑" panose="020B0503020204020204" pitchFamily="34" charset="-122"/>
                <a:cs typeface="+mn-ea"/>
              </a:rPr>
              <a:t>实用新型：</a:t>
            </a:r>
            <a:r>
              <a:rPr lang="zh-CN" altLang="en-US" sz="1100" dirty="0">
                <a:uFillTx/>
                <a:latin typeface="微软雅黑" panose="020B0503020204020204" pitchFamily="34" charset="-122"/>
                <a:ea typeface="微软雅黑" panose="020B0503020204020204" pitchFamily="34" charset="-122"/>
                <a:cs typeface="+mn-ea"/>
                <a:sym typeface="+mn-ea"/>
              </a:rPr>
              <a:t>请求书、说明书、权利要求书、说明书附图、说明书摘要。</a:t>
            </a:r>
            <a:endParaRPr lang="zh-CN" altLang="en-US" sz="1100" dirty="0">
              <a:solidFill>
                <a:schemeClr val="tx1"/>
              </a:solidFill>
              <a:uFillTx/>
              <a:latin typeface="微软雅黑" panose="020B0503020204020204" pitchFamily="34" charset="-122"/>
              <a:ea typeface="微软雅黑" panose="020B0503020204020204" pitchFamily="34" charset="-122"/>
              <a:cs typeface="+mn-ea"/>
            </a:endParaRPr>
          </a:p>
          <a:p>
            <a:pPr marL="0" lvl="1" indent="-285750" algn="l" fontAlgn="auto">
              <a:lnSpc>
                <a:spcPct val="100000"/>
              </a:lnSpc>
              <a:spcBef>
                <a:spcPts val="600"/>
              </a:spcBef>
              <a:buClrTx/>
              <a:buSzTx/>
              <a:buFont typeface="Wingdings" panose="05000000000000000000" pitchFamily="2" charset="2"/>
              <a:buChar char="p"/>
            </a:pPr>
            <a:r>
              <a:rPr lang="zh-CN" altLang="en-US" sz="1100" dirty="0">
                <a:solidFill>
                  <a:schemeClr val="tx1"/>
                </a:solidFill>
                <a:uFillTx/>
                <a:latin typeface="微软雅黑" panose="020B0503020204020204" pitchFamily="34" charset="-122"/>
                <a:ea typeface="微软雅黑" panose="020B0503020204020204" pitchFamily="34" charset="-122"/>
                <a:cs typeface="+mn-ea"/>
              </a:rPr>
              <a:t>外观设计：</a:t>
            </a:r>
            <a:r>
              <a:rPr lang="zh-CN" altLang="en-US" sz="1100" dirty="0">
                <a:uFillTx/>
                <a:latin typeface="微软雅黑" panose="020B0503020204020204" pitchFamily="34" charset="-122"/>
                <a:ea typeface="微软雅黑" panose="020B0503020204020204" pitchFamily="34" charset="-122"/>
                <a:cs typeface="+mn-ea"/>
                <a:sym typeface="+mn-ea"/>
              </a:rPr>
              <a:t>请求书、外观设计图片或照片、外观设计简要说明。</a:t>
            </a:r>
            <a:endParaRPr lang="zh-CN" altLang="en-US" sz="1100" dirty="0">
              <a:solidFill>
                <a:schemeClr val="tx1"/>
              </a:solidFill>
              <a:uFillTx/>
              <a:latin typeface="微软雅黑" panose="020B0503020204020204" pitchFamily="34" charset="-122"/>
              <a:ea typeface="微软雅黑" panose="020B0503020204020204" pitchFamily="34" charset="-122"/>
              <a:cs typeface="+mn-ea"/>
            </a:endParaRPr>
          </a:p>
        </p:txBody>
      </p:sp>
      <p:sp>
        <p:nvSpPr>
          <p:cNvPr id="42" name="Rectangle 10" descr="e7d195523061f1c0c2b73831c94a3edc981f60e396d3e182073EE1468018468A7F192AE5E5CD515B6C3125F8AF6E4EE646174E8CF0B46FD19828DCE8CDA3B3A044A74F0E769C5FA8CB87AB6FC303C8BA3785FAC64AF542476E788CAADB444A39674DDF9DD625352A5FF00F4D80BB9D271207DA1B23F505A5011A8688F6E2AE0C6DE49E3EA56775759A548DC731730E14"/>
          <p:cNvSpPr/>
          <p:nvPr/>
        </p:nvSpPr>
        <p:spPr>
          <a:xfrm>
            <a:off x="2451735" y="2801779"/>
            <a:ext cx="1351598" cy="1136333"/>
          </a:xfrm>
          <a:prstGeom prst="rect">
            <a:avLst/>
          </a:prstGeom>
          <a:solidFill>
            <a:srgbClr val="005DA2"/>
          </a:solidFill>
          <a:ln>
            <a:noFill/>
          </a:ln>
          <a:effectLst>
            <a:outerShdw blurRad="50800" dist="38100" dir="2700000" algn="tl" rotWithShape="0">
              <a:srgbClr val="A4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350" b="0" i="0" u="none" strike="noStrike" kern="1200" cap="none" spc="0" normalizeH="0" baseline="0" noProof="0">
                <a:ln>
                  <a:noFill/>
                </a:ln>
                <a:solidFill>
                  <a:prstClr val="white"/>
                </a:solidFill>
                <a:effectLst/>
                <a:uLnTx/>
                <a:uFillTx/>
                <a:latin typeface="Open Sans"/>
                <a:ea typeface="+mn-ea"/>
                <a:cs typeface="+mn-cs"/>
              </a:rPr>
              <a:t>申请文件撰写</a:t>
            </a:r>
            <a:endParaRPr kumimoji="0" lang="zh-CN" altLang="en-US" sz="1350" b="0" i="0" u="none" strike="noStrike" kern="1200" cap="none" spc="0" normalizeH="0" baseline="0" noProof="0">
              <a:ln>
                <a:noFill/>
              </a:ln>
              <a:solidFill>
                <a:prstClr val="white"/>
              </a:solidFill>
              <a:effectLst/>
              <a:uLnTx/>
              <a:uFillTx/>
              <a:latin typeface="Open Sans"/>
              <a:ea typeface="+mn-ea"/>
              <a:cs typeface="+mn-cs"/>
            </a:endParaRPr>
          </a:p>
        </p:txBody>
      </p:sp>
      <p:sp>
        <p:nvSpPr>
          <p:cNvPr id="46" name="矩形 47"/>
          <p:cNvSpPr>
            <a:spLocks noChangeArrowheads="1"/>
          </p:cNvSpPr>
          <p:nvPr/>
        </p:nvSpPr>
        <p:spPr bwMode="auto">
          <a:xfrm>
            <a:off x="3816191" y="2831306"/>
            <a:ext cx="4457224" cy="974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429" tIns="25715" rIns="51429" bIns="25715">
            <a:spAutoFit/>
          </a:bodyPr>
          <a:lstStyle/>
          <a:p>
            <a:pPr marL="0" lvl="1" indent="-285750" fontAlgn="auto">
              <a:lnSpc>
                <a:spcPct val="100000"/>
              </a:lnSpc>
              <a:spcBef>
                <a:spcPts val="600"/>
              </a:spcBef>
              <a:buFont typeface="Wingdings" panose="05000000000000000000" pitchFamily="2" charset="2"/>
              <a:buChar char="p"/>
            </a:pPr>
            <a:r>
              <a:rPr lang="zh-CN" altLang="en-US" sz="1100" dirty="0">
                <a:solidFill>
                  <a:schemeClr val="tx1"/>
                </a:solidFill>
                <a:uFillTx/>
                <a:latin typeface="微软雅黑" panose="020B0503020204020204" pitchFamily="34" charset="-122"/>
                <a:ea typeface="微软雅黑" panose="020B0503020204020204" pitchFamily="34" charset="-122"/>
                <a:cs typeface="+mn-ea"/>
              </a:rPr>
              <a:t>申请文件各部分一律使用中文，并按照要求设计文本字体，字间距等，保证页面清晰，不得涂改。</a:t>
            </a:r>
            <a:endParaRPr lang="zh-CN" altLang="en-US" sz="1100" dirty="0">
              <a:solidFill>
                <a:schemeClr val="tx1"/>
              </a:solidFill>
              <a:uFillTx/>
              <a:latin typeface="微软雅黑" panose="020B0503020204020204" pitchFamily="34" charset="-122"/>
              <a:ea typeface="微软雅黑" panose="020B0503020204020204" pitchFamily="34" charset="-122"/>
              <a:cs typeface="+mn-ea"/>
            </a:endParaRPr>
          </a:p>
          <a:p>
            <a:pPr marL="0" lvl="1" indent="-285750" fontAlgn="auto">
              <a:lnSpc>
                <a:spcPct val="100000"/>
              </a:lnSpc>
              <a:spcBef>
                <a:spcPts val="600"/>
              </a:spcBef>
              <a:buFont typeface="Wingdings" panose="05000000000000000000" pitchFamily="2" charset="2"/>
              <a:buChar char="p"/>
            </a:pPr>
            <a:r>
              <a:rPr lang="zh-CN" altLang="en-US" sz="1100" dirty="0">
                <a:uFillTx/>
                <a:latin typeface="微软雅黑" panose="020B0503020204020204" pitchFamily="34" charset="-122"/>
                <a:ea typeface="微软雅黑" panose="020B0503020204020204" pitchFamily="34" charset="-122"/>
                <a:cs typeface="+mn-ea"/>
              </a:rPr>
              <a:t>办理专利申请手续要附具证明文件的，各种证明文件应由有关主管部门出具或者由当事人签署，且文件应为原件，非原件需提供主管部门印章。</a:t>
            </a:r>
            <a:endParaRPr lang="zh-CN" altLang="en-US" sz="1100" dirty="0">
              <a:solidFill>
                <a:schemeClr val="tx1"/>
              </a:solidFill>
              <a:uFillTx/>
              <a:latin typeface="宋体" panose="02010600030101010101" pitchFamily="2" charset="-122"/>
              <a:ea typeface="宋体" panose="02010600030101010101" pitchFamily="2" charset="-122"/>
              <a:cs typeface="+mn-ea"/>
            </a:endParaRPr>
          </a:p>
        </p:txBody>
      </p:sp>
    </p:spTree>
  </p:cSld>
  <p:clrMapOvr>
    <a:masterClrMapping/>
  </p:clrMapOvr>
  <mc:AlternateContent xmlns:mc="http://schemas.openxmlformats.org/markup-compatibility/2006">
    <mc:Choice xmlns:p14="http://schemas.microsoft.com/office/powerpoint/2010/main" Requires="p14">
      <p:transition p14:dur="0" advClick="0" advTm="3000"/>
    </mc:Choice>
    <mc:Fallback>
      <p:transition advClick="0" advTm="300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79602" y="1722511"/>
            <a:ext cx="1887640" cy="2058913"/>
            <a:chOff x="2463815" y="1304925"/>
            <a:chExt cx="2339642" cy="2533650"/>
          </a:xfrm>
        </p:grpSpPr>
        <p:sp>
          <p:nvSpPr>
            <p:cNvPr id="5" name="Freeform: Shape 7"/>
            <p:cNvSpPr/>
            <p:nvPr/>
          </p:nvSpPr>
          <p:spPr>
            <a:xfrm>
              <a:off x="2463815" y="1304925"/>
              <a:ext cx="2339642" cy="2533650"/>
            </a:xfrm>
            <a:custGeom>
              <a:avLst/>
              <a:gdLst>
                <a:gd name="connsiteX0" fmla="*/ 1430422 w 3119522"/>
                <a:gd name="connsiteY0" fmla="*/ 0 h 3378200"/>
                <a:gd name="connsiteX1" fmla="*/ 3119522 w 3119522"/>
                <a:gd name="connsiteY1" fmla="*/ 1689100 h 3378200"/>
                <a:gd name="connsiteX2" fmla="*/ 1430422 w 3119522"/>
                <a:gd name="connsiteY2" fmla="*/ 3378200 h 3378200"/>
                <a:gd name="connsiteX3" fmla="*/ 29794 w 3119522"/>
                <a:gd name="connsiteY3" fmla="*/ 2633492 h 3378200"/>
                <a:gd name="connsiteX4" fmla="*/ 0 w 3119522"/>
                <a:gd name="connsiteY4" fmla="*/ 2584450 h 3378200"/>
                <a:gd name="connsiteX5" fmla="*/ 816434 w 3119522"/>
                <a:gd name="connsiteY5" fmla="*/ 2584450 h 3378200"/>
                <a:gd name="connsiteX6" fmla="*/ 823273 w 3119522"/>
                <a:gd name="connsiteY6" fmla="*/ 2589564 h 3378200"/>
                <a:gd name="connsiteX7" fmla="*/ 1430422 w 3119522"/>
                <a:gd name="connsiteY7" fmla="*/ 2775022 h 3378200"/>
                <a:gd name="connsiteX8" fmla="*/ 2516344 w 3119522"/>
                <a:gd name="connsiteY8" fmla="*/ 1689100 h 3378200"/>
                <a:gd name="connsiteX9" fmla="*/ 1430422 w 3119522"/>
                <a:gd name="connsiteY9" fmla="*/ 603178 h 3378200"/>
                <a:gd name="connsiteX10" fmla="*/ 823273 w 3119522"/>
                <a:gd name="connsiteY10" fmla="*/ 788636 h 3378200"/>
                <a:gd name="connsiteX11" fmla="*/ 816434 w 3119522"/>
                <a:gd name="connsiteY11" fmla="*/ 793750 h 3378200"/>
                <a:gd name="connsiteX12" fmla="*/ 0 w 3119522"/>
                <a:gd name="connsiteY12" fmla="*/ 793750 h 3378200"/>
                <a:gd name="connsiteX13" fmla="*/ 29794 w 3119522"/>
                <a:gd name="connsiteY13" fmla="*/ 744708 h 3378200"/>
                <a:gd name="connsiteX14" fmla="*/ 1430422 w 3119522"/>
                <a:gd name="connsiteY14" fmla="*/ 0 h 337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19522" h="3378200">
                  <a:moveTo>
                    <a:pt x="1430422" y="0"/>
                  </a:moveTo>
                  <a:cubicBezTo>
                    <a:pt x="2363286" y="0"/>
                    <a:pt x="3119522" y="756236"/>
                    <a:pt x="3119522" y="1689100"/>
                  </a:cubicBezTo>
                  <a:cubicBezTo>
                    <a:pt x="3119522" y="2621964"/>
                    <a:pt x="2363286" y="3378200"/>
                    <a:pt x="1430422" y="3378200"/>
                  </a:cubicBezTo>
                  <a:cubicBezTo>
                    <a:pt x="847382" y="3378200"/>
                    <a:pt x="333337" y="3082796"/>
                    <a:pt x="29794" y="2633492"/>
                  </a:cubicBezTo>
                  <a:lnTo>
                    <a:pt x="0" y="2584450"/>
                  </a:lnTo>
                  <a:lnTo>
                    <a:pt x="816434" y="2584450"/>
                  </a:lnTo>
                  <a:lnTo>
                    <a:pt x="823273" y="2589564"/>
                  </a:lnTo>
                  <a:cubicBezTo>
                    <a:pt x="996587" y="2706653"/>
                    <a:pt x="1205520" y="2775022"/>
                    <a:pt x="1430422" y="2775022"/>
                  </a:cubicBezTo>
                  <a:cubicBezTo>
                    <a:pt x="2030160" y="2775022"/>
                    <a:pt x="2516344" y="2288838"/>
                    <a:pt x="2516344" y="1689100"/>
                  </a:cubicBezTo>
                  <a:cubicBezTo>
                    <a:pt x="2516344" y="1089362"/>
                    <a:pt x="2030160" y="603178"/>
                    <a:pt x="1430422" y="603178"/>
                  </a:cubicBezTo>
                  <a:cubicBezTo>
                    <a:pt x="1205520" y="603178"/>
                    <a:pt x="996587" y="671547"/>
                    <a:pt x="823273" y="788636"/>
                  </a:cubicBezTo>
                  <a:lnTo>
                    <a:pt x="816434" y="793750"/>
                  </a:lnTo>
                  <a:lnTo>
                    <a:pt x="0" y="793750"/>
                  </a:lnTo>
                  <a:lnTo>
                    <a:pt x="29794" y="744708"/>
                  </a:lnTo>
                  <a:cubicBezTo>
                    <a:pt x="333337" y="295405"/>
                    <a:pt x="847382" y="0"/>
                    <a:pt x="1430422" y="0"/>
                  </a:cubicBezTo>
                  <a:close/>
                </a:path>
              </a:pathLst>
            </a:cu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ea typeface="字魂59号-创粗黑" panose="00000500000000000000" pitchFamily="2" charset="-122"/>
                <a:cs typeface="+mn-ea"/>
                <a:sym typeface="+mn-lt"/>
              </a:endParaRPr>
            </a:p>
          </p:txBody>
        </p:sp>
        <p:sp>
          <p:nvSpPr>
            <p:cNvPr id="6" name="Freeform: Shape 9"/>
            <p:cNvSpPr/>
            <p:nvPr/>
          </p:nvSpPr>
          <p:spPr bwMode="auto">
            <a:xfrm>
              <a:off x="3162250" y="1989352"/>
              <a:ext cx="804352" cy="789247"/>
            </a:xfrm>
            <a:custGeom>
              <a:avLst/>
              <a:gdLst>
                <a:gd name="connsiteX0" fmla="*/ 44450 w 338138"/>
                <a:gd name="connsiteY0" fmla="*/ 285750 h 331788"/>
                <a:gd name="connsiteX1" fmla="*/ 293688 w 338138"/>
                <a:gd name="connsiteY1" fmla="*/ 285750 h 331788"/>
                <a:gd name="connsiteX2" fmla="*/ 246464 w 338138"/>
                <a:gd name="connsiteY2" fmla="*/ 331788 h 331788"/>
                <a:gd name="connsiteX3" fmla="*/ 91674 w 338138"/>
                <a:gd name="connsiteY3" fmla="*/ 331788 h 331788"/>
                <a:gd name="connsiteX4" fmla="*/ 44450 w 338138"/>
                <a:gd name="connsiteY4" fmla="*/ 285750 h 331788"/>
                <a:gd name="connsiteX5" fmla="*/ 27738 w 338138"/>
                <a:gd name="connsiteY5" fmla="*/ 139700 h 331788"/>
                <a:gd name="connsiteX6" fmla="*/ 79251 w 338138"/>
                <a:gd name="connsiteY6" fmla="*/ 169963 h 331788"/>
                <a:gd name="connsiteX7" fmla="*/ 87176 w 338138"/>
                <a:gd name="connsiteY7" fmla="*/ 169963 h 331788"/>
                <a:gd name="connsiteX8" fmla="*/ 87176 w 338138"/>
                <a:gd name="connsiteY8" fmla="*/ 204173 h 331788"/>
                <a:gd name="connsiteX9" fmla="*/ 99064 w 338138"/>
                <a:gd name="connsiteY9" fmla="*/ 216014 h 331788"/>
                <a:gd name="connsiteX10" fmla="*/ 110951 w 338138"/>
                <a:gd name="connsiteY10" fmla="*/ 204173 h 331788"/>
                <a:gd name="connsiteX11" fmla="*/ 110951 w 338138"/>
                <a:gd name="connsiteY11" fmla="*/ 169963 h 331788"/>
                <a:gd name="connsiteX12" fmla="*/ 227187 w 338138"/>
                <a:gd name="connsiteY12" fmla="*/ 169963 h 331788"/>
                <a:gd name="connsiteX13" fmla="*/ 227187 w 338138"/>
                <a:gd name="connsiteY13" fmla="*/ 204173 h 331788"/>
                <a:gd name="connsiteX14" fmla="*/ 239074 w 338138"/>
                <a:gd name="connsiteY14" fmla="*/ 216014 h 331788"/>
                <a:gd name="connsiteX15" fmla="*/ 250962 w 338138"/>
                <a:gd name="connsiteY15" fmla="*/ 204173 h 331788"/>
                <a:gd name="connsiteX16" fmla="*/ 250962 w 338138"/>
                <a:gd name="connsiteY16" fmla="*/ 169963 h 331788"/>
                <a:gd name="connsiteX17" fmla="*/ 258887 w 338138"/>
                <a:gd name="connsiteY17" fmla="*/ 169963 h 331788"/>
                <a:gd name="connsiteX18" fmla="*/ 310400 w 338138"/>
                <a:gd name="connsiteY18" fmla="*/ 139700 h 331788"/>
                <a:gd name="connsiteX19" fmla="*/ 338138 w 338138"/>
                <a:gd name="connsiteY19" fmla="*/ 183120 h 331788"/>
                <a:gd name="connsiteX20" fmla="*/ 338138 w 338138"/>
                <a:gd name="connsiteY20" fmla="*/ 239698 h 331788"/>
                <a:gd name="connsiteX21" fmla="*/ 294550 w 338138"/>
                <a:gd name="connsiteY21" fmla="*/ 285750 h 331788"/>
                <a:gd name="connsiteX22" fmla="*/ 294550 w 338138"/>
                <a:gd name="connsiteY22" fmla="*/ 263382 h 331788"/>
                <a:gd name="connsiteX23" fmla="*/ 43588 w 338138"/>
                <a:gd name="connsiteY23" fmla="*/ 263382 h 331788"/>
                <a:gd name="connsiteX24" fmla="*/ 43588 w 338138"/>
                <a:gd name="connsiteY24" fmla="*/ 285750 h 331788"/>
                <a:gd name="connsiteX25" fmla="*/ 0 w 338138"/>
                <a:gd name="connsiteY25" fmla="*/ 239698 h 331788"/>
                <a:gd name="connsiteX26" fmla="*/ 0 w 338138"/>
                <a:gd name="connsiteY26" fmla="*/ 183120 h 331788"/>
                <a:gd name="connsiteX27" fmla="*/ 27738 w 338138"/>
                <a:gd name="connsiteY27" fmla="*/ 139700 h 331788"/>
                <a:gd name="connsiteX28" fmla="*/ 169070 w 338138"/>
                <a:gd name="connsiteY28" fmla="*/ 22225 h 331788"/>
                <a:gd name="connsiteX29" fmla="*/ 153988 w 338138"/>
                <a:gd name="connsiteY29" fmla="*/ 38100 h 331788"/>
                <a:gd name="connsiteX30" fmla="*/ 184151 w 338138"/>
                <a:gd name="connsiteY30" fmla="*/ 38100 h 331788"/>
                <a:gd name="connsiteX31" fmla="*/ 169070 w 338138"/>
                <a:gd name="connsiteY31" fmla="*/ 22225 h 331788"/>
                <a:gd name="connsiteX32" fmla="*/ 169069 w 338138"/>
                <a:gd name="connsiteY32" fmla="*/ 0 h 331788"/>
                <a:gd name="connsiteX33" fmla="*/ 200552 w 338138"/>
                <a:gd name="connsiteY33" fmla="*/ 15818 h 331788"/>
                <a:gd name="connsiteX34" fmla="*/ 208422 w 338138"/>
                <a:gd name="connsiteY34" fmla="*/ 38228 h 331788"/>
                <a:gd name="connsiteX35" fmla="*/ 258270 w 338138"/>
                <a:gd name="connsiteY35" fmla="*/ 38228 h 331788"/>
                <a:gd name="connsiteX36" fmla="*/ 293688 w 338138"/>
                <a:gd name="connsiteY36" fmla="*/ 73819 h 331788"/>
                <a:gd name="connsiteX37" fmla="*/ 293688 w 338138"/>
                <a:gd name="connsiteY37" fmla="*/ 112047 h 331788"/>
                <a:gd name="connsiteX38" fmla="*/ 258270 w 338138"/>
                <a:gd name="connsiteY38" fmla="*/ 147638 h 331788"/>
                <a:gd name="connsiteX39" fmla="*/ 250399 w 338138"/>
                <a:gd name="connsiteY39" fmla="*/ 147638 h 331788"/>
                <a:gd name="connsiteX40" fmla="*/ 250399 w 338138"/>
                <a:gd name="connsiteY40" fmla="*/ 102819 h 331788"/>
                <a:gd name="connsiteX41" fmla="*/ 238593 w 338138"/>
                <a:gd name="connsiteY41" fmla="*/ 90956 h 331788"/>
                <a:gd name="connsiteX42" fmla="*/ 226787 w 338138"/>
                <a:gd name="connsiteY42" fmla="*/ 102819 h 331788"/>
                <a:gd name="connsiteX43" fmla="*/ 226787 w 338138"/>
                <a:gd name="connsiteY43" fmla="*/ 147638 h 331788"/>
                <a:gd name="connsiteX44" fmla="*/ 111351 w 338138"/>
                <a:gd name="connsiteY44" fmla="*/ 147638 h 331788"/>
                <a:gd name="connsiteX45" fmla="*/ 111351 w 338138"/>
                <a:gd name="connsiteY45" fmla="*/ 102819 h 331788"/>
                <a:gd name="connsiteX46" fmla="*/ 99545 w 338138"/>
                <a:gd name="connsiteY46" fmla="*/ 90956 h 331788"/>
                <a:gd name="connsiteX47" fmla="*/ 87739 w 338138"/>
                <a:gd name="connsiteY47" fmla="*/ 102819 h 331788"/>
                <a:gd name="connsiteX48" fmla="*/ 87739 w 338138"/>
                <a:gd name="connsiteY48" fmla="*/ 147638 h 331788"/>
                <a:gd name="connsiteX49" fmla="*/ 79868 w 338138"/>
                <a:gd name="connsiteY49" fmla="*/ 147638 h 331788"/>
                <a:gd name="connsiteX50" fmla="*/ 44450 w 338138"/>
                <a:gd name="connsiteY50" fmla="*/ 112047 h 331788"/>
                <a:gd name="connsiteX51" fmla="*/ 44450 w 338138"/>
                <a:gd name="connsiteY51" fmla="*/ 73819 h 331788"/>
                <a:gd name="connsiteX52" fmla="*/ 79868 w 338138"/>
                <a:gd name="connsiteY52" fmla="*/ 38228 h 331788"/>
                <a:gd name="connsiteX53" fmla="*/ 131027 w 338138"/>
                <a:gd name="connsiteY53" fmla="*/ 38228 h 331788"/>
                <a:gd name="connsiteX54" fmla="*/ 138898 w 338138"/>
                <a:gd name="connsiteY54" fmla="*/ 15818 h 331788"/>
                <a:gd name="connsiteX55" fmla="*/ 169069 w 338138"/>
                <a:gd name="connsiteY55" fmla="*/ 0 h 331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338138" h="331788">
                  <a:moveTo>
                    <a:pt x="44450" y="285750"/>
                  </a:moveTo>
                  <a:cubicBezTo>
                    <a:pt x="44450" y="285750"/>
                    <a:pt x="44450" y="285750"/>
                    <a:pt x="293688" y="285750"/>
                  </a:cubicBezTo>
                  <a:cubicBezTo>
                    <a:pt x="292376" y="312057"/>
                    <a:pt x="272700" y="331788"/>
                    <a:pt x="246464" y="331788"/>
                  </a:cubicBezTo>
                  <a:cubicBezTo>
                    <a:pt x="246464" y="331788"/>
                    <a:pt x="246464" y="331788"/>
                    <a:pt x="91674" y="331788"/>
                  </a:cubicBezTo>
                  <a:cubicBezTo>
                    <a:pt x="66750" y="331788"/>
                    <a:pt x="45762" y="312057"/>
                    <a:pt x="44450" y="285750"/>
                  </a:cubicBezTo>
                  <a:close/>
                  <a:moveTo>
                    <a:pt x="27738" y="139700"/>
                  </a:moveTo>
                  <a:cubicBezTo>
                    <a:pt x="38305" y="158121"/>
                    <a:pt x="58117" y="169963"/>
                    <a:pt x="79251" y="169963"/>
                  </a:cubicBezTo>
                  <a:cubicBezTo>
                    <a:pt x="79251" y="169963"/>
                    <a:pt x="79251" y="169963"/>
                    <a:pt x="87176" y="169963"/>
                  </a:cubicBezTo>
                  <a:cubicBezTo>
                    <a:pt x="87176" y="169963"/>
                    <a:pt x="87176" y="169963"/>
                    <a:pt x="87176" y="204173"/>
                  </a:cubicBezTo>
                  <a:cubicBezTo>
                    <a:pt x="87176" y="210751"/>
                    <a:pt x="92460" y="216014"/>
                    <a:pt x="99064" y="216014"/>
                  </a:cubicBezTo>
                  <a:cubicBezTo>
                    <a:pt x="105668" y="216014"/>
                    <a:pt x="110951" y="210751"/>
                    <a:pt x="110951" y="204173"/>
                  </a:cubicBezTo>
                  <a:cubicBezTo>
                    <a:pt x="110951" y="204173"/>
                    <a:pt x="110951" y="204173"/>
                    <a:pt x="110951" y="169963"/>
                  </a:cubicBezTo>
                  <a:cubicBezTo>
                    <a:pt x="110951" y="169963"/>
                    <a:pt x="110951" y="169963"/>
                    <a:pt x="227187" y="169963"/>
                  </a:cubicBezTo>
                  <a:cubicBezTo>
                    <a:pt x="227187" y="169963"/>
                    <a:pt x="227187" y="169963"/>
                    <a:pt x="227187" y="204173"/>
                  </a:cubicBezTo>
                  <a:cubicBezTo>
                    <a:pt x="227187" y="210751"/>
                    <a:pt x="232470" y="216014"/>
                    <a:pt x="239074" y="216014"/>
                  </a:cubicBezTo>
                  <a:cubicBezTo>
                    <a:pt x="245678" y="216014"/>
                    <a:pt x="250962" y="210751"/>
                    <a:pt x="250962" y="204173"/>
                  </a:cubicBezTo>
                  <a:cubicBezTo>
                    <a:pt x="250962" y="204173"/>
                    <a:pt x="250962" y="204173"/>
                    <a:pt x="250962" y="169963"/>
                  </a:cubicBezTo>
                  <a:cubicBezTo>
                    <a:pt x="250962" y="169963"/>
                    <a:pt x="250962" y="169963"/>
                    <a:pt x="258887" y="169963"/>
                  </a:cubicBezTo>
                  <a:cubicBezTo>
                    <a:pt x="281341" y="169963"/>
                    <a:pt x="299833" y="158121"/>
                    <a:pt x="310400" y="139700"/>
                  </a:cubicBezTo>
                  <a:cubicBezTo>
                    <a:pt x="326250" y="146279"/>
                    <a:pt x="338138" y="163384"/>
                    <a:pt x="338138" y="183120"/>
                  </a:cubicBezTo>
                  <a:cubicBezTo>
                    <a:pt x="338138" y="183120"/>
                    <a:pt x="338138" y="183120"/>
                    <a:pt x="338138" y="239698"/>
                  </a:cubicBezTo>
                  <a:cubicBezTo>
                    <a:pt x="338138" y="264698"/>
                    <a:pt x="319646" y="285750"/>
                    <a:pt x="294550" y="285750"/>
                  </a:cubicBezTo>
                  <a:cubicBezTo>
                    <a:pt x="294550" y="285750"/>
                    <a:pt x="294550" y="285750"/>
                    <a:pt x="294550" y="263382"/>
                  </a:cubicBezTo>
                  <a:cubicBezTo>
                    <a:pt x="294550" y="263382"/>
                    <a:pt x="294550" y="263382"/>
                    <a:pt x="43588" y="263382"/>
                  </a:cubicBezTo>
                  <a:cubicBezTo>
                    <a:pt x="43588" y="263382"/>
                    <a:pt x="43588" y="263382"/>
                    <a:pt x="43588" y="285750"/>
                  </a:cubicBezTo>
                  <a:cubicBezTo>
                    <a:pt x="19813" y="285750"/>
                    <a:pt x="0" y="264698"/>
                    <a:pt x="0" y="239698"/>
                  </a:cubicBezTo>
                  <a:cubicBezTo>
                    <a:pt x="0" y="239698"/>
                    <a:pt x="0" y="239698"/>
                    <a:pt x="0" y="183120"/>
                  </a:cubicBezTo>
                  <a:cubicBezTo>
                    <a:pt x="0" y="163384"/>
                    <a:pt x="11888" y="146279"/>
                    <a:pt x="27738" y="139700"/>
                  </a:cubicBezTo>
                  <a:close/>
                  <a:moveTo>
                    <a:pt x="169070" y="22225"/>
                  </a:moveTo>
                  <a:cubicBezTo>
                    <a:pt x="161529" y="22225"/>
                    <a:pt x="153988" y="30163"/>
                    <a:pt x="153988" y="38100"/>
                  </a:cubicBezTo>
                  <a:cubicBezTo>
                    <a:pt x="153988" y="38100"/>
                    <a:pt x="153988" y="38100"/>
                    <a:pt x="184151" y="38100"/>
                  </a:cubicBezTo>
                  <a:cubicBezTo>
                    <a:pt x="184151" y="30163"/>
                    <a:pt x="177867" y="22225"/>
                    <a:pt x="169070" y="22225"/>
                  </a:cubicBezTo>
                  <a:close/>
                  <a:moveTo>
                    <a:pt x="169069" y="0"/>
                  </a:moveTo>
                  <a:cubicBezTo>
                    <a:pt x="182187" y="0"/>
                    <a:pt x="193993" y="6591"/>
                    <a:pt x="200552" y="15818"/>
                  </a:cubicBezTo>
                  <a:cubicBezTo>
                    <a:pt x="205799" y="22409"/>
                    <a:pt x="208422" y="30319"/>
                    <a:pt x="208422" y="38228"/>
                  </a:cubicBezTo>
                  <a:cubicBezTo>
                    <a:pt x="208422" y="38228"/>
                    <a:pt x="208422" y="38228"/>
                    <a:pt x="258270" y="38228"/>
                  </a:cubicBezTo>
                  <a:cubicBezTo>
                    <a:pt x="277947" y="38228"/>
                    <a:pt x="293688" y="55364"/>
                    <a:pt x="293688" y="73819"/>
                  </a:cubicBezTo>
                  <a:cubicBezTo>
                    <a:pt x="293688" y="73819"/>
                    <a:pt x="293688" y="73819"/>
                    <a:pt x="293688" y="112047"/>
                  </a:cubicBezTo>
                  <a:cubicBezTo>
                    <a:pt x="293688" y="130501"/>
                    <a:pt x="277947" y="147638"/>
                    <a:pt x="258270" y="147638"/>
                  </a:cubicBezTo>
                  <a:cubicBezTo>
                    <a:pt x="258270" y="147638"/>
                    <a:pt x="258270" y="147638"/>
                    <a:pt x="250399" y="147638"/>
                  </a:cubicBezTo>
                  <a:cubicBezTo>
                    <a:pt x="250399" y="147638"/>
                    <a:pt x="250399" y="147638"/>
                    <a:pt x="250399" y="102819"/>
                  </a:cubicBezTo>
                  <a:cubicBezTo>
                    <a:pt x="250399" y="96228"/>
                    <a:pt x="245152" y="90956"/>
                    <a:pt x="238593" y="90956"/>
                  </a:cubicBezTo>
                  <a:cubicBezTo>
                    <a:pt x="232034" y="90956"/>
                    <a:pt x="226787" y="96228"/>
                    <a:pt x="226787" y="102819"/>
                  </a:cubicBezTo>
                  <a:cubicBezTo>
                    <a:pt x="226787" y="102819"/>
                    <a:pt x="226787" y="102819"/>
                    <a:pt x="226787" y="147638"/>
                  </a:cubicBezTo>
                  <a:cubicBezTo>
                    <a:pt x="226787" y="147638"/>
                    <a:pt x="226787" y="147638"/>
                    <a:pt x="111351" y="147638"/>
                  </a:cubicBezTo>
                  <a:cubicBezTo>
                    <a:pt x="111351" y="147638"/>
                    <a:pt x="111351" y="147638"/>
                    <a:pt x="111351" y="102819"/>
                  </a:cubicBezTo>
                  <a:cubicBezTo>
                    <a:pt x="111351" y="96228"/>
                    <a:pt x="106104" y="90956"/>
                    <a:pt x="99545" y="90956"/>
                  </a:cubicBezTo>
                  <a:cubicBezTo>
                    <a:pt x="92986" y="90956"/>
                    <a:pt x="87739" y="96228"/>
                    <a:pt x="87739" y="102819"/>
                  </a:cubicBezTo>
                  <a:cubicBezTo>
                    <a:pt x="87739" y="102819"/>
                    <a:pt x="87739" y="102819"/>
                    <a:pt x="87739" y="147638"/>
                  </a:cubicBezTo>
                  <a:cubicBezTo>
                    <a:pt x="87739" y="147638"/>
                    <a:pt x="87739" y="147638"/>
                    <a:pt x="79868" y="147638"/>
                  </a:cubicBezTo>
                  <a:cubicBezTo>
                    <a:pt x="61503" y="147638"/>
                    <a:pt x="44450" y="130501"/>
                    <a:pt x="44450" y="112047"/>
                  </a:cubicBezTo>
                  <a:cubicBezTo>
                    <a:pt x="44450" y="112047"/>
                    <a:pt x="44450" y="112047"/>
                    <a:pt x="44450" y="73819"/>
                  </a:cubicBezTo>
                  <a:cubicBezTo>
                    <a:pt x="44450" y="55364"/>
                    <a:pt x="61503" y="38228"/>
                    <a:pt x="79868" y="38228"/>
                  </a:cubicBezTo>
                  <a:cubicBezTo>
                    <a:pt x="79868" y="38228"/>
                    <a:pt x="79868" y="38228"/>
                    <a:pt x="131027" y="38228"/>
                  </a:cubicBezTo>
                  <a:cubicBezTo>
                    <a:pt x="131027" y="30319"/>
                    <a:pt x="133651" y="22409"/>
                    <a:pt x="138898" y="15818"/>
                  </a:cubicBezTo>
                  <a:cubicBezTo>
                    <a:pt x="145457" y="6591"/>
                    <a:pt x="157263" y="0"/>
                    <a:pt x="169069" y="0"/>
                  </a:cubicBezTo>
                  <a:close/>
                </a:path>
              </a:pathLst>
            </a:custGeom>
            <a:solidFill>
              <a:schemeClr val="accent1"/>
            </a:solidFill>
            <a:ln>
              <a:noFill/>
            </a:ln>
          </p:spPr>
          <p:txBody>
            <a:bodyPr anchor="ctr"/>
            <a:lstStyle/>
            <a:p>
              <a:pPr algn="ctr"/>
              <a:endParaRPr dirty="0">
                <a:ea typeface="字魂59号-创粗黑" panose="00000500000000000000" pitchFamily="2" charset="-122"/>
                <a:cs typeface="+mn-ea"/>
                <a:sym typeface="+mn-lt"/>
              </a:endParaRPr>
            </a:p>
          </p:txBody>
        </p:sp>
        <p:sp>
          <p:nvSpPr>
            <p:cNvPr id="11" name="Rectangle 11"/>
            <p:cNvSpPr/>
            <p:nvPr/>
          </p:nvSpPr>
          <p:spPr>
            <a:xfrm>
              <a:off x="2906139" y="2869320"/>
              <a:ext cx="1216784" cy="323506"/>
            </a:xfrm>
            <a:prstGeom prst="rect">
              <a:avLst/>
            </a:prstGeom>
          </p:spPr>
          <p:txBody>
            <a:bodyPr wrap="none" lIns="72000" tIns="0" rIns="72000" bIns="0">
              <a:normAutofit lnSpcReduction="10000"/>
            </a:bodyPr>
            <a:lstStyle/>
            <a:p>
              <a:pPr lvl="0" algn="r" defTabSz="914400">
                <a:defRPr/>
              </a:pPr>
              <a:r>
                <a:rPr lang="zh-CN" altLang="en-US" b="1" dirty="0">
                  <a:solidFill>
                    <a:schemeClr val="accent1"/>
                  </a:solidFill>
                  <a:latin typeface="微软雅黑" panose="020B0503020204020204" pitchFamily="34" charset="-122"/>
                  <a:ea typeface="微软雅黑" panose="020B0503020204020204" pitchFamily="34" charset="-122"/>
                  <a:cs typeface="+mn-ea"/>
                  <a:sym typeface="+mn-lt"/>
                </a:rPr>
                <a:t>专利保护原则</a:t>
              </a:r>
              <a:endParaRPr lang="zh-CN" altLang="en-US" b="1" dirty="0">
                <a:solidFill>
                  <a:schemeClr val="accent1"/>
                </a:solidFill>
                <a:latin typeface="微软雅黑" panose="020B0503020204020204" pitchFamily="34" charset="-122"/>
                <a:ea typeface="微软雅黑" panose="020B0503020204020204" pitchFamily="34" charset="-122"/>
                <a:cs typeface="+mn-ea"/>
                <a:sym typeface="+mn-lt"/>
              </a:endParaRPr>
            </a:p>
          </p:txBody>
        </p:sp>
      </p:grpSp>
      <p:sp>
        <p:nvSpPr>
          <p:cNvPr id="14" name="Title 1"/>
          <p:cNvSpPr txBox="1"/>
          <p:nvPr/>
        </p:nvSpPr>
        <p:spPr>
          <a:xfrm>
            <a:off x="179705" y="339725"/>
            <a:ext cx="4004945" cy="379730"/>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marL="457200" indent="-457200" algn="l">
              <a:buFont typeface="Wingdings" panose="05000000000000000000" pitchFamily="2" charset="2"/>
              <a:buChar char="l"/>
            </a:pPr>
            <a:r>
              <a:rPr lang="zh-CN" altLang="en-US"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专利申请的三大常见问题</a:t>
            </a:r>
            <a:endParaRPr lang="zh-CN" altLang="en-US"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
        <p:nvSpPr>
          <p:cNvPr id="12" name="Rectangle 10" descr="e7d195523061f1c0c2b73831c94a3edc981f60e396d3e182073EE1468018468A7F192AE5E5CD515B6C3125F8AF6E4EE646174E8CF0B46FD19828DCE8CDA3B3A044A74F0E769C5FA8CB87AB6FC303C8BA3785FAC64AF542476E788CAADB444A39674DDF9DD625352A5FF00F4D80BB9D271207DA1B23F505A5011A8688F6E2AE0C6DE49E3EA56775759A548DC731730E14"/>
          <p:cNvSpPr/>
          <p:nvPr/>
        </p:nvSpPr>
        <p:spPr>
          <a:xfrm>
            <a:off x="2464435" y="3885724"/>
            <a:ext cx="1351598" cy="973931"/>
          </a:xfrm>
          <a:prstGeom prst="rect">
            <a:avLst/>
          </a:prstGeom>
          <a:solidFill>
            <a:srgbClr val="005DA2"/>
          </a:solidFill>
          <a:ln>
            <a:noFill/>
          </a:ln>
          <a:effectLst>
            <a:outerShdw blurRad="50800" dist="38100" dir="2700000" algn="tl" rotWithShape="0">
              <a:srgbClr val="A4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350" b="0" i="0" u="none" strike="noStrike" kern="1200" cap="none" spc="0" normalizeH="0" baseline="0" noProof="0">
                <a:ln>
                  <a:noFill/>
                </a:ln>
                <a:solidFill>
                  <a:prstClr val="white"/>
                </a:solidFill>
                <a:effectLst/>
                <a:uLnTx/>
                <a:uFillTx/>
                <a:latin typeface="Open Sans"/>
                <a:ea typeface="+mn-ea"/>
                <a:cs typeface="+mn-cs"/>
              </a:rPr>
              <a:t>先申请原则</a:t>
            </a:r>
            <a:endParaRPr kumimoji="0" lang="zh-CN" altLang="en-US" sz="1350" b="0" i="0" u="none" strike="noStrike" kern="1200" cap="none" spc="0" normalizeH="0" baseline="0" noProof="0">
              <a:ln>
                <a:noFill/>
              </a:ln>
              <a:solidFill>
                <a:prstClr val="white"/>
              </a:solidFill>
              <a:effectLst/>
              <a:uLnTx/>
              <a:uFillTx/>
              <a:latin typeface="Open Sans"/>
              <a:ea typeface="+mn-ea"/>
              <a:cs typeface="+mn-cs"/>
            </a:endParaRPr>
          </a:p>
        </p:txBody>
      </p:sp>
      <p:sp>
        <p:nvSpPr>
          <p:cNvPr id="41" name="矩形 47"/>
          <p:cNvSpPr>
            <a:spLocks noChangeArrowheads="1"/>
          </p:cNvSpPr>
          <p:nvPr/>
        </p:nvSpPr>
        <p:spPr bwMode="auto">
          <a:xfrm>
            <a:off x="3828891" y="3983990"/>
            <a:ext cx="4392454" cy="812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429" tIns="25715" rIns="51429" bIns="25715">
            <a:spAutoFit/>
          </a:bodyPr>
          <a:lstStyle/>
          <a:p>
            <a:pPr marL="0" lvl="1" indent="-285750">
              <a:lnSpc>
                <a:spcPct val="150000"/>
              </a:lnSpc>
              <a:spcBef>
                <a:spcPts val="600"/>
              </a:spcBef>
              <a:buFont typeface="Wingdings" panose="05000000000000000000" pitchFamily="2" charset="2"/>
              <a:buChar char="p"/>
            </a:pPr>
            <a:r>
              <a:rPr lang="zh-CN" altLang="en-US" sz="1100" dirty="0">
                <a:solidFill>
                  <a:schemeClr val="tx1"/>
                </a:solidFill>
                <a:uFillTx/>
                <a:latin typeface="微软雅黑" panose="020B0503020204020204" pitchFamily="34" charset="-122"/>
                <a:ea typeface="微软雅黑" panose="020B0503020204020204" pitchFamily="34" charset="-122"/>
                <a:cs typeface="+mn-ea"/>
              </a:rPr>
              <a:t>两个或两个以上的申请人分别就同样的发明创造申请专利的，专利权授予最先申请的人。专利申请日的确定以国务院专利行政部门收到完整专利申请文件的日期为准，邮件形式寄出的以邮戳日期为准。</a:t>
            </a:r>
            <a:endParaRPr lang="zh-CN" altLang="en-US" sz="1100" dirty="0">
              <a:solidFill>
                <a:schemeClr val="tx1"/>
              </a:solidFill>
              <a:uFillTx/>
              <a:latin typeface="微软雅黑" panose="020B0503020204020204" pitchFamily="34" charset="-122"/>
              <a:ea typeface="微软雅黑" panose="020B0503020204020204" pitchFamily="34" charset="-122"/>
              <a:cs typeface="+mn-ea"/>
            </a:endParaRPr>
          </a:p>
        </p:txBody>
      </p:sp>
      <p:sp>
        <p:nvSpPr>
          <p:cNvPr id="42" name="Rectangle 10" descr="e7d195523061f1c0c2b73831c94a3edc981f60e396d3e182073EE1468018468A7F192AE5E5CD515B6C3125F8AF6E4EE646174E8CF0B46FD19828DCE8CDA3B3A044A74F0E769C5FA8CB87AB6FC303C8BA3785FAC64AF542476E788CAADB444A39674DDF9DD625352A5FF00F4D80BB9D271207DA1B23F505A5011A8688F6E2AE0C6DE49E3EA56775759A548DC731730E14"/>
          <p:cNvSpPr/>
          <p:nvPr/>
        </p:nvSpPr>
        <p:spPr>
          <a:xfrm>
            <a:off x="2451735" y="2449354"/>
            <a:ext cx="1351598" cy="1136333"/>
          </a:xfrm>
          <a:prstGeom prst="rect">
            <a:avLst/>
          </a:prstGeom>
          <a:solidFill>
            <a:srgbClr val="005DA2"/>
          </a:solidFill>
          <a:ln>
            <a:noFill/>
          </a:ln>
          <a:effectLst>
            <a:outerShdw blurRad="50800" dist="38100" dir="2700000" algn="tl" rotWithShape="0">
              <a:srgbClr val="A4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350" b="0" i="0" u="none" strike="noStrike" kern="1200" cap="none" spc="0" normalizeH="0" baseline="0" noProof="0">
                <a:ln>
                  <a:noFill/>
                </a:ln>
                <a:solidFill>
                  <a:prstClr val="white"/>
                </a:solidFill>
                <a:effectLst/>
                <a:uLnTx/>
                <a:uFillTx/>
                <a:latin typeface="Open Sans"/>
                <a:ea typeface="+mn-ea"/>
                <a:cs typeface="+mn-cs"/>
              </a:rPr>
              <a:t>优先权原则</a:t>
            </a:r>
            <a:endParaRPr kumimoji="0" lang="zh-CN" altLang="en-US" sz="1350" b="0" i="0" u="none" strike="noStrike" kern="1200" cap="none" spc="0" normalizeH="0" baseline="0" noProof="0">
              <a:ln>
                <a:noFill/>
              </a:ln>
              <a:solidFill>
                <a:prstClr val="white"/>
              </a:solidFill>
              <a:effectLst/>
              <a:uLnTx/>
              <a:uFillTx/>
              <a:latin typeface="Open Sans"/>
              <a:ea typeface="+mn-ea"/>
              <a:cs typeface="+mn-cs"/>
            </a:endParaRPr>
          </a:p>
        </p:txBody>
      </p:sp>
      <p:sp>
        <p:nvSpPr>
          <p:cNvPr id="46" name="矩形 47"/>
          <p:cNvSpPr>
            <a:spLocks noChangeArrowheads="1"/>
          </p:cNvSpPr>
          <p:nvPr/>
        </p:nvSpPr>
        <p:spPr bwMode="auto">
          <a:xfrm>
            <a:off x="3816191" y="2478881"/>
            <a:ext cx="4457224" cy="1066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429" tIns="25715" rIns="51429" bIns="25715">
            <a:spAutoFit/>
          </a:bodyPr>
          <a:lstStyle/>
          <a:p>
            <a:pPr marL="0" lvl="1" indent="-285750">
              <a:lnSpc>
                <a:spcPct val="150000"/>
              </a:lnSpc>
              <a:spcBef>
                <a:spcPts val="600"/>
              </a:spcBef>
              <a:buFont typeface="Wingdings" panose="05000000000000000000" pitchFamily="2" charset="2"/>
              <a:buChar char="p"/>
            </a:pPr>
            <a:r>
              <a:rPr lang="zh-CN" altLang="en-US" sz="1100" dirty="0">
                <a:solidFill>
                  <a:schemeClr val="tx1"/>
                </a:solidFill>
                <a:uFillTx/>
                <a:latin typeface="微软雅黑" panose="020B0503020204020204" pitchFamily="34" charset="-122"/>
                <a:ea typeface="微软雅黑" panose="020B0503020204020204" pitchFamily="34" charset="-122"/>
                <a:cs typeface="+mn-ea"/>
              </a:rPr>
              <a:t>专利申请人就其发明创造自第一次提出专利申请后，在法定期限内，又就相同主题的发明创造提出专利申请的，以其第一次申请的日期为其申请日，这种权利称为优先权，此处的法定期限，就是优先权期限。优先权可分为本国优先权和外国优先权，本国优先权不涵盖外观设计。</a:t>
            </a:r>
            <a:endParaRPr lang="zh-CN" altLang="en-US" sz="1100" dirty="0">
              <a:solidFill>
                <a:schemeClr val="tx1"/>
              </a:solidFill>
              <a:uFillTx/>
              <a:latin typeface="微软雅黑" panose="020B0503020204020204" pitchFamily="34" charset="-122"/>
              <a:ea typeface="微软雅黑" panose="020B0503020204020204" pitchFamily="34" charset="-122"/>
              <a:cs typeface="+mn-ea"/>
            </a:endParaRPr>
          </a:p>
        </p:txBody>
      </p:sp>
      <p:sp>
        <p:nvSpPr>
          <p:cNvPr id="7" name="Rectangle 10" descr="e7d195523061f1c0c2b73831c94a3edc981f60e396d3e182073EE1468018468A7F192AE5E5CD515B6C3125F8AF6E4EE646174E8CF0B46FD19828DCE8CDA3B3A044A74F0E769C5FA8CB87AB6FC303C8BA3785FAC64AF542476E788CAADB444A39674DDF9DD625352A5FF00F4D80BB9D271207DA1B23F505A5011A8688F6E2AE0C6DE49E3EA56775759A548DC731730E14"/>
          <p:cNvSpPr/>
          <p:nvPr/>
        </p:nvSpPr>
        <p:spPr>
          <a:xfrm>
            <a:off x="2477135" y="1080770"/>
            <a:ext cx="1351915" cy="1098550"/>
          </a:xfrm>
          <a:prstGeom prst="rect">
            <a:avLst/>
          </a:prstGeom>
          <a:solidFill>
            <a:srgbClr val="005DA2"/>
          </a:solidFill>
          <a:ln>
            <a:noFill/>
          </a:ln>
          <a:effectLst>
            <a:outerShdw blurRad="50800" dist="38100" dir="2700000" algn="tl" rotWithShape="0">
              <a:srgbClr val="A4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350" b="0" i="0" u="none" strike="noStrike" kern="1200" cap="none" spc="0" normalizeH="0" baseline="0" noProof="0">
                <a:ln>
                  <a:noFill/>
                </a:ln>
                <a:solidFill>
                  <a:prstClr val="white"/>
                </a:solidFill>
                <a:effectLst/>
                <a:uLnTx/>
                <a:uFillTx/>
                <a:latin typeface="Open Sans"/>
                <a:ea typeface="+mn-ea"/>
                <a:cs typeface="+mn-cs"/>
              </a:rPr>
              <a:t>形式法定原则</a:t>
            </a:r>
            <a:endParaRPr kumimoji="0" lang="zh-CN" altLang="en-US" sz="1350" b="0" i="0" u="none" strike="noStrike" kern="1200" cap="none" spc="0" normalizeH="0" baseline="0" noProof="0">
              <a:ln>
                <a:noFill/>
              </a:ln>
              <a:solidFill>
                <a:prstClr val="white"/>
              </a:solidFill>
              <a:effectLst/>
              <a:uLnTx/>
              <a:uFillTx/>
              <a:latin typeface="Open Sans"/>
              <a:ea typeface="+mn-ea"/>
              <a:cs typeface="+mn-cs"/>
            </a:endParaRPr>
          </a:p>
        </p:txBody>
      </p:sp>
      <p:sp>
        <p:nvSpPr>
          <p:cNvPr id="8" name="矩形 47"/>
          <p:cNvSpPr>
            <a:spLocks noChangeArrowheads="1"/>
          </p:cNvSpPr>
          <p:nvPr/>
        </p:nvSpPr>
        <p:spPr bwMode="auto">
          <a:xfrm>
            <a:off x="3828891" y="1381601"/>
            <a:ext cx="4457224" cy="389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429" tIns="25715" rIns="51429" bIns="25715">
            <a:spAutoFit/>
          </a:bodyPr>
          <a:lstStyle/>
          <a:p>
            <a:pPr marL="0" lvl="1" indent="-285750" fontAlgn="auto">
              <a:lnSpc>
                <a:spcPct val="100000"/>
              </a:lnSpc>
              <a:spcBef>
                <a:spcPts val="600"/>
              </a:spcBef>
              <a:buFont typeface="Wingdings" panose="05000000000000000000" pitchFamily="2" charset="2"/>
              <a:buChar char="p"/>
            </a:pPr>
            <a:r>
              <a:rPr lang="zh-CN" altLang="en-US" sz="1100" dirty="0">
                <a:solidFill>
                  <a:schemeClr val="tx1"/>
                </a:solidFill>
                <a:uFillTx/>
                <a:latin typeface="微软雅黑" panose="020B0503020204020204" pitchFamily="34" charset="-122"/>
                <a:ea typeface="微软雅黑" panose="020B0503020204020204" pitchFamily="34" charset="-122"/>
                <a:cs typeface="+mn-ea"/>
              </a:rPr>
              <a:t>申请专利的各项手续，都应当以书面形式或国家知识产权局专利局规定的其他形式办理，否则不产生效力。</a:t>
            </a:r>
            <a:endParaRPr lang="zh-CN" altLang="en-US" sz="1100" dirty="0">
              <a:solidFill>
                <a:schemeClr val="tx1"/>
              </a:solidFill>
              <a:uFillTx/>
              <a:latin typeface="微软雅黑" panose="020B0503020204020204" pitchFamily="34" charset="-122"/>
              <a:ea typeface="微软雅黑" panose="020B0503020204020204" pitchFamily="34" charset="-122"/>
              <a:cs typeface="+mn-ea"/>
            </a:endParaRPr>
          </a:p>
        </p:txBody>
      </p:sp>
    </p:spTree>
  </p:cSld>
  <p:clrMapOvr>
    <a:masterClrMapping/>
  </p:clrMapOvr>
  <mc:AlternateContent xmlns:mc="http://schemas.openxmlformats.org/markup-compatibility/2006">
    <mc:Choice xmlns:p14="http://schemas.microsoft.com/office/powerpoint/2010/main" Requires="p14">
      <p:transition p14:dur="0" advClick="0" advTm="3000"/>
    </mc:Choice>
    <mc:Fallback>
      <p:transition advClick="0" advTm="300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p:nvPr/>
        </p:nvSpPr>
        <p:spPr>
          <a:xfrm>
            <a:off x="179705" y="339725"/>
            <a:ext cx="4004945" cy="379730"/>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marL="457200" indent="-457200" algn="l">
              <a:buFont typeface="Wingdings" panose="05000000000000000000" pitchFamily="2" charset="2"/>
              <a:buChar char="l"/>
            </a:pPr>
            <a:r>
              <a:rPr lang="zh-CN" altLang="en-US"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专利申请的三大常见问题</a:t>
            </a:r>
            <a:endParaRPr lang="zh-CN" altLang="en-US"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
        <p:nvSpPr>
          <p:cNvPr id="12" name="Rectangle 10" descr="e7d195523061f1c0c2b73831c94a3edc981f60e396d3e182073EE1468018468A7F192AE5E5CD515B6C3125F8AF6E4EE646174E8CF0B46FD19828DCE8CDA3B3A044A74F0E769C5FA8CB87AB6FC303C8BA3785FAC64AF542476E788CAADB444A39674DDF9DD625352A5FF00F4D80BB9D271207DA1B23F505A5011A8688F6E2AE0C6DE49E3EA56775759A548DC731730E14"/>
          <p:cNvSpPr/>
          <p:nvPr/>
        </p:nvSpPr>
        <p:spPr>
          <a:xfrm>
            <a:off x="2451735" y="1580674"/>
            <a:ext cx="1351598" cy="973931"/>
          </a:xfrm>
          <a:prstGeom prst="rect">
            <a:avLst/>
          </a:prstGeom>
          <a:solidFill>
            <a:srgbClr val="005DA2"/>
          </a:solidFill>
          <a:ln>
            <a:noFill/>
          </a:ln>
          <a:effectLst>
            <a:outerShdw blurRad="50800" dist="38100" dir="2700000" algn="tl" rotWithShape="0">
              <a:srgbClr val="A4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350" b="0" i="0" u="none" strike="noStrike" kern="1200" cap="none" spc="0" normalizeH="0" baseline="0" noProof="0">
                <a:ln>
                  <a:noFill/>
                </a:ln>
                <a:solidFill>
                  <a:prstClr val="white"/>
                </a:solidFill>
                <a:effectLst/>
                <a:uLnTx/>
                <a:uFillTx/>
                <a:latin typeface="Open Sans"/>
                <a:ea typeface="+mn-ea"/>
                <a:cs typeface="+mn-cs"/>
              </a:rPr>
              <a:t>办理授权登记手续</a:t>
            </a:r>
            <a:endParaRPr kumimoji="0" lang="zh-CN" altLang="en-US" sz="1350" b="0" i="0" u="none" strike="noStrike" kern="1200" cap="none" spc="0" normalizeH="0" baseline="0" noProof="0">
              <a:ln>
                <a:noFill/>
              </a:ln>
              <a:solidFill>
                <a:prstClr val="white"/>
              </a:solidFill>
              <a:effectLst/>
              <a:uLnTx/>
              <a:uFillTx/>
              <a:latin typeface="Open Sans"/>
              <a:ea typeface="+mn-ea"/>
              <a:cs typeface="+mn-cs"/>
            </a:endParaRPr>
          </a:p>
        </p:txBody>
      </p:sp>
      <p:sp>
        <p:nvSpPr>
          <p:cNvPr id="41" name="矩形 47"/>
          <p:cNvSpPr>
            <a:spLocks noChangeArrowheads="1"/>
          </p:cNvSpPr>
          <p:nvPr/>
        </p:nvSpPr>
        <p:spPr bwMode="auto">
          <a:xfrm>
            <a:off x="3848576" y="1799590"/>
            <a:ext cx="4392454" cy="558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429" tIns="25715" rIns="51429" bIns="25715">
            <a:spAutoFit/>
          </a:bodyPr>
          <a:lstStyle/>
          <a:p>
            <a:pPr marL="0" lvl="1" indent="-285750">
              <a:lnSpc>
                <a:spcPct val="150000"/>
              </a:lnSpc>
              <a:spcBef>
                <a:spcPts val="600"/>
              </a:spcBef>
              <a:buFont typeface="Wingdings" panose="05000000000000000000" pitchFamily="2" charset="2"/>
              <a:buChar char="p"/>
            </a:pPr>
            <a:r>
              <a:rPr lang="zh-CN" altLang="en-US" sz="1100" dirty="0">
                <a:solidFill>
                  <a:schemeClr val="tx1"/>
                </a:solidFill>
                <a:uFillTx/>
                <a:latin typeface="微软雅黑" panose="020B0503020204020204" pitchFamily="34" charset="-122"/>
                <a:ea typeface="微软雅黑" panose="020B0503020204020204" pitchFamily="34" charset="-122"/>
                <a:cs typeface="+mn-ea"/>
              </a:rPr>
              <a:t>办理登记手续时，不必再提交任何文件，申请人需要按规定缴纳专利登记费、公告印刷费、授权当年的年费、印花税。</a:t>
            </a:r>
            <a:endParaRPr lang="zh-CN" altLang="en-US" sz="1100" dirty="0">
              <a:solidFill>
                <a:schemeClr val="tx1"/>
              </a:solidFill>
              <a:uFillTx/>
              <a:latin typeface="微软雅黑" panose="020B0503020204020204" pitchFamily="34" charset="-122"/>
              <a:ea typeface="微软雅黑" panose="020B0503020204020204" pitchFamily="34" charset="-122"/>
              <a:cs typeface="+mn-ea"/>
            </a:endParaRPr>
          </a:p>
        </p:txBody>
      </p:sp>
      <p:sp>
        <p:nvSpPr>
          <p:cNvPr id="42" name="Rectangle 10" descr="e7d195523061f1c0c2b73831c94a3edc981f60e396d3e182073EE1468018468A7F192AE5E5CD515B6C3125F8AF6E4EE646174E8CF0B46FD19828DCE8CDA3B3A044A74F0E769C5FA8CB87AB6FC303C8BA3785FAC64AF542476E788CAADB444A39674DDF9DD625352A5FF00F4D80BB9D271207DA1B23F505A5011A8688F6E2AE0C6DE49E3EA56775759A548DC731730E14"/>
          <p:cNvSpPr/>
          <p:nvPr/>
        </p:nvSpPr>
        <p:spPr>
          <a:xfrm>
            <a:off x="2451735" y="2801779"/>
            <a:ext cx="1351598" cy="1136333"/>
          </a:xfrm>
          <a:prstGeom prst="rect">
            <a:avLst/>
          </a:prstGeom>
          <a:solidFill>
            <a:srgbClr val="005DA2"/>
          </a:solidFill>
          <a:ln>
            <a:noFill/>
          </a:ln>
          <a:effectLst>
            <a:outerShdw blurRad="50800" dist="38100" dir="2700000" algn="tl" rotWithShape="0">
              <a:srgbClr val="A4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350" b="0" i="0" u="none" strike="noStrike" kern="1200" cap="none" spc="0" normalizeH="0" baseline="0" noProof="0">
                <a:ln>
                  <a:noFill/>
                </a:ln>
                <a:solidFill>
                  <a:prstClr val="white"/>
                </a:solidFill>
                <a:effectLst/>
                <a:uLnTx/>
                <a:uFillTx/>
                <a:latin typeface="Open Sans"/>
                <a:ea typeface="+mn-ea"/>
                <a:cs typeface="+mn-cs"/>
              </a:rPr>
              <a:t>缴纳年费</a:t>
            </a:r>
            <a:endParaRPr kumimoji="0" lang="zh-CN" altLang="en-US" sz="1350" b="0" i="0" u="none" strike="noStrike" kern="1200" cap="none" spc="0" normalizeH="0" baseline="0" noProof="0">
              <a:ln>
                <a:noFill/>
              </a:ln>
              <a:solidFill>
                <a:prstClr val="white"/>
              </a:solidFill>
              <a:effectLst/>
              <a:uLnTx/>
              <a:uFillTx/>
              <a:latin typeface="Open Sans"/>
              <a:ea typeface="+mn-ea"/>
              <a:cs typeface="+mn-cs"/>
            </a:endParaRPr>
          </a:p>
        </p:txBody>
      </p:sp>
      <p:sp>
        <p:nvSpPr>
          <p:cNvPr id="46" name="矩形 47"/>
          <p:cNvSpPr>
            <a:spLocks noChangeArrowheads="1"/>
          </p:cNvSpPr>
          <p:nvPr/>
        </p:nvSpPr>
        <p:spPr bwMode="auto">
          <a:xfrm>
            <a:off x="3816191" y="2831306"/>
            <a:ext cx="4457224" cy="1066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429" tIns="25715" rIns="51429" bIns="25715">
            <a:spAutoFit/>
          </a:bodyPr>
          <a:lstStyle/>
          <a:p>
            <a:pPr marL="0" lvl="1" indent="-285750">
              <a:lnSpc>
                <a:spcPct val="150000"/>
              </a:lnSpc>
              <a:spcBef>
                <a:spcPts val="600"/>
              </a:spcBef>
              <a:buFont typeface="Wingdings" panose="05000000000000000000" pitchFamily="2" charset="2"/>
              <a:buChar char="p"/>
            </a:pPr>
            <a:r>
              <a:rPr lang="zh-CN" altLang="en-US" sz="1100" dirty="0">
                <a:solidFill>
                  <a:schemeClr val="tx1"/>
                </a:solidFill>
                <a:uFillTx/>
                <a:latin typeface="+mj-ea"/>
                <a:ea typeface="+mj-ea"/>
                <a:cs typeface="+mn-ea"/>
              </a:rPr>
              <a:t>指专利权人依照专利法规定，自被授予专利权的当年开始，在专利权有效期内逐年应向专利局，其后每年应于专利申请日前一个月内预缴下一年度的年费。按时缴纳年费时维持专利权的重要手段，迟缴或者不缴会产生滞纳金，严重的会导致专利失效。</a:t>
            </a:r>
            <a:endParaRPr lang="zh-CN" altLang="en-US" sz="1100" dirty="0">
              <a:solidFill>
                <a:schemeClr val="tx1"/>
              </a:solidFill>
              <a:uFillTx/>
              <a:latin typeface="+mj-ea"/>
              <a:ea typeface="+mj-ea"/>
              <a:cs typeface="+mn-ea"/>
            </a:endParaRPr>
          </a:p>
        </p:txBody>
      </p:sp>
      <p:sp>
        <p:nvSpPr>
          <p:cNvPr id="3" name="Freeform: Shape 7"/>
          <p:cNvSpPr/>
          <p:nvPr/>
        </p:nvSpPr>
        <p:spPr>
          <a:xfrm>
            <a:off x="179602" y="1722511"/>
            <a:ext cx="1887640" cy="2058913"/>
          </a:xfrm>
          <a:custGeom>
            <a:avLst/>
            <a:gdLst>
              <a:gd name="connsiteX0" fmla="*/ 1430422 w 3119522"/>
              <a:gd name="connsiteY0" fmla="*/ 0 h 3378200"/>
              <a:gd name="connsiteX1" fmla="*/ 3119522 w 3119522"/>
              <a:gd name="connsiteY1" fmla="*/ 1689100 h 3378200"/>
              <a:gd name="connsiteX2" fmla="*/ 1430422 w 3119522"/>
              <a:gd name="connsiteY2" fmla="*/ 3378200 h 3378200"/>
              <a:gd name="connsiteX3" fmla="*/ 29794 w 3119522"/>
              <a:gd name="connsiteY3" fmla="*/ 2633492 h 3378200"/>
              <a:gd name="connsiteX4" fmla="*/ 0 w 3119522"/>
              <a:gd name="connsiteY4" fmla="*/ 2584450 h 3378200"/>
              <a:gd name="connsiteX5" fmla="*/ 816434 w 3119522"/>
              <a:gd name="connsiteY5" fmla="*/ 2584450 h 3378200"/>
              <a:gd name="connsiteX6" fmla="*/ 823273 w 3119522"/>
              <a:gd name="connsiteY6" fmla="*/ 2589564 h 3378200"/>
              <a:gd name="connsiteX7" fmla="*/ 1430422 w 3119522"/>
              <a:gd name="connsiteY7" fmla="*/ 2775022 h 3378200"/>
              <a:gd name="connsiteX8" fmla="*/ 2516344 w 3119522"/>
              <a:gd name="connsiteY8" fmla="*/ 1689100 h 3378200"/>
              <a:gd name="connsiteX9" fmla="*/ 1430422 w 3119522"/>
              <a:gd name="connsiteY9" fmla="*/ 603178 h 3378200"/>
              <a:gd name="connsiteX10" fmla="*/ 823273 w 3119522"/>
              <a:gd name="connsiteY10" fmla="*/ 788636 h 3378200"/>
              <a:gd name="connsiteX11" fmla="*/ 816434 w 3119522"/>
              <a:gd name="connsiteY11" fmla="*/ 793750 h 3378200"/>
              <a:gd name="connsiteX12" fmla="*/ 0 w 3119522"/>
              <a:gd name="connsiteY12" fmla="*/ 793750 h 3378200"/>
              <a:gd name="connsiteX13" fmla="*/ 29794 w 3119522"/>
              <a:gd name="connsiteY13" fmla="*/ 744708 h 3378200"/>
              <a:gd name="connsiteX14" fmla="*/ 1430422 w 3119522"/>
              <a:gd name="connsiteY14" fmla="*/ 0 h 337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19522" h="3378200">
                <a:moveTo>
                  <a:pt x="1430422" y="0"/>
                </a:moveTo>
                <a:cubicBezTo>
                  <a:pt x="2363286" y="0"/>
                  <a:pt x="3119522" y="756236"/>
                  <a:pt x="3119522" y="1689100"/>
                </a:cubicBezTo>
                <a:cubicBezTo>
                  <a:pt x="3119522" y="2621964"/>
                  <a:pt x="2363286" y="3378200"/>
                  <a:pt x="1430422" y="3378200"/>
                </a:cubicBezTo>
                <a:cubicBezTo>
                  <a:pt x="847382" y="3378200"/>
                  <a:pt x="333337" y="3082796"/>
                  <a:pt x="29794" y="2633492"/>
                </a:cubicBezTo>
                <a:lnTo>
                  <a:pt x="0" y="2584450"/>
                </a:lnTo>
                <a:lnTo>
                  <a:pt x="816434" y="2584450"/>
                </a:lnTo>
                <a:lnTo>
                  <a:pt x="823273" y="2589564"/>
                </a:lnTo>
                <a:cubicBezTo>
                  <a:pt x="996587" y="2706653"/>
                  <a:pt x="1205520" y="2775022"/>
                  <a:pt x="1430422" y="2775022"/>
                </a:cubicBezTo>
                <a:cubicBezTo>
                  <a:pt x="2030160" y="2775022"/>
                  <a:pt x="2516344" y="2288838"/>
                  <a:pt x="2516344" y="1689100"/>
                </a:cubicBezTo>
                <a:cubicBezTo>
                  <a:pt x="2516344" y="1089362"/>
                  <a:pt x="2030160" y="603178"/>
                  <a:pt x="1430422" y="603178"/>
                </a:cubicBezTo>
                <a:cubicBezTo>
                  <a:pt x="1205520" y="603178"/>
                  <a:pt x="996587" y="671547"/>
                  <a:pt x="823273" y="788636"/>
                </a:cubicBezTo>
                <a:lnTo>
                  <a:pt x="816434" y="793750"/>
                </a:lnTo>
                <a:lnTo>
                  <a:pt x="0" y="793750"/>
                </a:lnTo>
                <a:lnTo>
                  <a:pt x="29794" y="744708"/>
                </a:lnTo>
                <a:cubicBezTo>
                  <a:pt x="333337" y="295405"/>
                  <a:pt x="847382" y="0"/>
                  <a:pt x="1430422" y="0"/>
                </a:cubicBezTo>
                <a:close/>
              </a:path>
            </a:pathLst>
          </a:cu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ea typeface="字魂59号-创粗黑" panose="00000500000000000000" pitchFamily="2" charset="-122"/>
              <a:cs typeface="+mn-ea"/>
              <a:sym typeface="+mn-lt"/>
            </a:endParaRPr>
          </a:p>
        </p:txBody>
      </p:sp>
      <p:sp>
        <p:nvSpPr>
          <p:cNvPr id="4" name="Freeform: Shape 9"/>
          <p:cNvSpPr/>
          <p:nvPr/>
        </p:nvSpPr>
        <p:spPr bwMode="auto">
          <a:xfrm>
            <a:off x="743104" y="2278695"/>
            <a:ext cx="648957" cy="641364"/>
          </a:xfrm>
          <a:custGeom>
            <a:avLst/>
            <a:gdLst>
              <a:gd name="connsiteX0" fmla="*/ 44450 w 338138"/>
              <a:gd name="connsiteY0" fmla="*/ 285750 h 331788"/>
              <a:gd name="connsiteX1" fmla="*/ 293688 w 338138"/>
              <a:gd name="connsiteY1" fmla="*/ 285750 h 331788"/>
              <a:gd name="connsiteX2" fmla="*/ 246464 w 338138"/>
              <a:gd name="connsiteY2" fmla="*/ 331788 h 331788"/>
              <a:gd name="connsiteX3" fmla="*/ 91674 w 338138"/>
              <a:gd name="connsiteY3" fmla="*/ 331788 h 331788"/>
              <a:gd name="connsiteX4" fmla="*/ 44450 w 338138"/>
              <a:gd name="connsiteY4" fmla="*/ 285750 h 331788"/>
              <a:gd name="connsiteX5" fmla="*/ 27738 w 338138"/>
              <a:gd name="connsiteY5" fmla="*/ 139700 h 331788"/>
              <a:gd name="connsiteX6" fmla="*/ 79251 w 338138"/>
              <a:gd name="connsiteY6" fmla="*/ 169963 h 331788"/>
              <a:gd name="connsiteX7" fmla="*/ 87176 w 338138"/>
              <a:gd name="connsiteY7" fmla="*/ 169963 h 331788"/>
              <a:gd name="connsiteX8" fmla="*/ 87176 w 338138"/>
              <a:gd name="connsiteY8" fmla="*/ 204173 h 331788"/>
              <a:gd name="connsiteX9" fmla="*/ 99064 w 338138"/>
              <a:gd name="connsiteY9" fmla="*/ 216014 h 331788"/>
              <a:gd name="connsiteX10" fmla="*/ 110951 w 338138"/>
              <a:gd name="connsiteY10" fmla="*/ 204173 h 331788"/>
              <a:gd name="connsiteX11" fmla="*/ 110951 w 338138"/>
              <a:gd name="connsiteY11" fmla="*/ 169963 h 331788"/>
              <a:gd name="connsiteX12" fmla="*/ 227187 w 338138"/>
              <a:gd name="connsiteY12" fmla="*/ 169963 h 331788"/>
              <a:gd name="connsiteX13" fmla="*/ 227187 w 338138"/>
              <a:gd name="connsiteY13" fmla="*/ 204173 h 331788"/>
              <a:gd name="connsiteX14" fmla="*/ 239074 w 338138"/>
              <a:gd name="connsiteY14" fmla="*/ 216014 h 331788"/>
              <a:gd name="connsiteX15" fmla="*/ 250962 w 338138"/>
              <a:gd name="connsiteY15" fmla="*/ 204173 h 331788"/>
              <a:gd name="connsiteX16" fmla="*/ 250962 w 338138"/>
              <a:gd name="connsiteY16" fmla="*/ 169963 h 331788"/>
              <a:gd name="connsiteX17" fmla="*/ 258887 w 338138"/>
              <a:gd name="connsiteY17" fmla="*/ 169963 h 331788"/>
              <a:gd name="connsiteX18" fmla="*/ 310400 w 338138"/>
              <a:gd name="connsiteY18" fmla="*/ 139700 h 331788"/>
              <a:gd name="connsiteX19" fmla="*/ 338138 w 338138"/>
              <a:gd name="connsiteY19" fmla="*/ 183120 h 331788"/>
              <a:gd name="connsiteX20" fmla="*/ 338138 w 338138"/>
              <a:gd name="connsiteY20" fmla="*/ 239698 h 331788"/>
              <a:gd name="connsiteX21" fmla="*/ 294550 w 338138"/>
              <a:gd name="connsiteY21" fmla="*/ 285750 h 331788"/>
              <a:gd name="connsiteX22" fmla="*/ 294550 w 338138"/>
              <a:gd name="connsiteY22" fmla="*/ 263382 h 331788"/>
              <a:gd name="connsiteX23" fmla="*/ 43588 w 338138"/>
              <a:gd name="connsiteY23" fmla="*/ 263382 h 331788"/>
              <a:gd name="connsiteX24" fmla="*/ 43588 w 338138"/>
              <a:gd name="connsiteY24" fmla="*/ 285750 h 331788"/>
              <a:gd name="connsiteX25" fmla="*/ 0 w 338138"/>
              <a:gd name="connsiteY25" fmla="*/ 239698 h 331788"/>
              <a:gd name="connsiteX26" fmla="*/ 0 w 338138"/>
              <a:gd name="connsiteY26" fmla="*/ 183120 h 331788"/>
              <a:gd name="connsiteX27" fmla="*/ 27738 w 338138"/>
              <a:gd name="connsiteY27" fmla="*/ 139700 h 331788"/>
              <a:gd name="connsiteX28" fmla="*/ 169070 w 338138"/>
              <a:gd name="connsiteY28" fmla="*/ 22225 h 331788"/>
              <a:gd name="connsiteX29" fmla="*/ 153988 w 338138"/>
              <a:gd name="connsiteY29" fmla="*/ 38100 h 331788"/>
              <a:gd name="connsiteX30" fmla="*/ 184151 w 338138"/>
              <a:gd name="connsiteY30" fmla="*/ 38100 h 331788"/>
              <a:gd name="connsiteX31" fmla="*/ 169070 w 338138"/>
              <a:gd name="connsiteY31" fmla="*/ 22225 h 331788"/>
              <a:gd name="connsiteX32" fmla="*/ 169069 w 338138"/>
              <a:gd name="connsiteY32" fmla="*/ 0 h 331788"/>
              <a:gd name="connsiteX33" fmla="*/ 200552 w 338138"/>
              <a:gd name="connsiteY33" fmla="*/ 15818 h 331788"/>
              <a:gd name="connsiteX34" fmla="*/ 208422 w 338138"/>
              <a:gd name="connsiteY34" fmla="*/ 38228 h 331788"/>
              <a:gd name="connsiteX35" fmla="*/ 258270 w 338138"/>
              <a:gd name="connsiteY35" fmla="*/ 38228 h 331788"/>
              <a:gd name="connsiteX36" fmla="*/ 293688 w 338138"/>
              <a:gd name="connsiteY36" fmla="*/ 73819 h 331788"/>
              <a:gd name="connsiteX37" fmla="*/ 293688 w 338138"/>
              <a:gd name="connsiteY37" fmla="*/ 112047 h 331788"/>
              <a:gd name="connsiteX38" fmla="*/ 258270 w 338138"/>
              <a:gd name="connsiteY38" fmla="*/ 147638 h 331788"/>
              <a:gd name="connsiteX39" fmla="*/ 250399 w 338138"/>
              <a:gd name="connsiteY39" fmla="*/ 147638 h 331788"/>
              <a:gd name="connsiteX40" fmla="*/ 250399 w 338138"/>
              <a:gd name="connsiteY40" fmla="*/ 102819 h 331788"/>
              <a:gd name="connsiteX41" fmla="*/ 238593 w 338138"/>
              <a:gd name="connsiteY41" fmla="*/ 90956 h 331788"/>
              <a:gd name="connsiteX42" fmla="*/ 226787 w 338138"/>
              <a:gd name="connsiteY42" fmla="*/ 102819 h 331788"/>
              <a:gd name="connsiteX43" fmla="*/ 226787 w 338138"/>
              <a:gd name="connsiteY43" fmla="*/ 147638 h 331788"/>
              <a:gd name="connsiteX44" fmla="*/ 111351 w 338138"/>
              <a:gd name="connsiteY44" fmla="*/ 147638 h 331788"/>
              <a:gd name="connsiteX45" fmla="*/ 111351 w 338138"/>
              <a:gd name="connsiteY45" fmla="*/ 102819 h 331788"/>
              <a:gd name="connsiteX46" fmla="*/ 99545 w 338138"/>
              <a:gd name="connsiteY46" fmla="*/ 90956 h 331788"/>
              <a:gd name="connsiteX47" fmla="*/ 87739 w 338138"/>
              <a:gd name="connsiteY47" fmla="*/ 102819 h 331788"/>
              <a:gd name="connsiteX48" fmla="*/ 87739 w 338138"/>
              <a:gd name="connsiteY48" fmla="*/ 147638 h 331788"/>
              <a:gd name="connsiteX49" fmla="*/ 79868 w 338138"/>
              <a:gd name="connsiteY49" fmla="*/ 147638 h 331788"/>
              <a:gd name="connsiteX50" fmla="*/ 44450 w 338138"/>
              <a:gd name="connsiteY50" fmla="*/ 112047 h 331788"/>
              <a:gd name="connsiteX51" fmla="*/ 44450 w 338138"/>
              <a:gd name="connsiteY51" fmla="*/ 73819 h 331788"/>
              <a:gd name="connsiteX52" fmla="*/ 79868 w 338138"/>
              <a:gd name="connsiteY52" fmla="*/ 38228 h 331788"/>
              <a:gd name="connsiteX53" fmla="*/ 131027 w 338138"/>
              <a:gd name="connsiteY53" fmla="*/ 38228 h 331788"/>
              <a:gd name="connsiteX54" fmla="*/ 138898 w 338138"/>
              <a:gd name="connsiteY54" fmla="*/ 15818 h 331788"/>
              <a:gd name="connsiteX55" fmla="*/ 169069 w 338138"/>
              <a:gd name="connsiteY55" fmla="*/ 0 h 331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338138" h="331788">
                <a:moveTo>
                  <a:pt x="44450" y="285750"/>
                </a:moveTo>
                <a:cubicBezTo>
                  <a:pt x="44450" y="285750"/>
                  <a:pt x="44450" y="285750"/>
                  <a:pt x="293688" y="285750"/>
                </a:cubicBezTo>
                <a:cubicBezTo>
                  <a:pt x="292376" y="312057"/>
                  <a:pt x="272700" y="331788"/>
                  <a:pt x="246464" y="331788"/>
                </a:cubicBezTo>
                <a:cubicBezTo>
                  <a:pt x="246464" y="331788"/>
                  <a:pt x="246464" y="331788"/>
                  <a:pt x="91674" y="331788"/>
                </a:cubicBezTo>
                <a:cubicBezTo>
                  <a:pt x="66750" y="331788"/>
                  <a:pt x="45762" y="312057"/>
                  <a:pt x="44450" y="285750"/>
                </a:cubicBezTo>
                <a:close/>
                <a:moveTo>
                  <a:pt x="27738" y="139700"/>
                </a:moveTo>
                <a:cubicBezTo>
                  <a:pt x="38305" y="158121"/>
                  <a:pt x="58117" y="169963"/>
                  <a:pt x="79251" y="169963"/>
                </a:cubicBezTo>
                <a:cubicBezTo>
                  <a:pt x="79251" y="169963"/>
                  <a:pt x="79251" y="169963"/>
                  <a:pt x="87176" y="169963"/>
                </a:cubicBezTo>
                <a:cubicBezTo>
                  <a:pt x="87176" y="169963"/>
                  <a:pt x="87176" y="169963"/>
                  <a:pt x="87176" y="204173"/>
                </a:cubicBezTo>
                <a:cubicBezTo>
                  <a:pt x="87176" y="210751"/>
                  <a:pt x="92460" y="216014"/>
                  <a:pt x="99064" y="216014"/>
                </a:cubicBezTo>
                <a:cubicBezTo>
                  <a:pt x="105668" y="216014"/>
                  <a:pt x="110951" y="210751"/>
                  <a:pt x="110951" y="204173"/>
                </a:cubicBezTo>
                <a:cubicBezTo>
                  <a:pt x="110951" y="204173"/>
                  <a:pt x="110951" y="204173"/>
                  <a:pt x="110951" y="169963"/>
                </a:cubicBezTo>
                <a:cubicBezTo>
                  <a:pt x="110951" y="169963"/>
                  <a:pt x="110951" y="169963"/>
                  <a:pt x="227187" y="169963"/>
                </a:cubicBezTo>
                <a:cubicBezTo>
                  <a:pt x="227187" y="169963"/>
                  <a:pt x="227187" y="169963"/>
                  <a:pt x="227187" y="204173"/>
                </a:cubicBezTo>
                <a:cubicBezTo>
                  <a:pt x="227187" y="210751"/>
                  <a:pt x="232470" y="216014"/>
                  <a:pt x="239074" y="216014"/>
                </a:cubicBezTo>
                <a:cubicBezTo>
                  <a:pt x="245678" y="216014"/>
                  <a:pt x="250962" y="210751"/>
                  <a:pt x="250962" y="204173"/>
                </a:cubicBezTo>
                <a:cubicBezTo>
                  <a:pt x="250962" y="204173"/>
                  <a:pt x="250962" y="204173"/>
                  <a:pt x="250962" y="169963"/>
                </a:cubicBezTo>
                <a:cubicBezTo>
                  <a:pt x="250962" y="169963"/>
                  <a:pt x="250962" y="169963"/>
                  <a:pt x="258887" y="169963"/>
                </a:cubicBezTo>
                <a:cubicBezTo>
                  <a:pt x="281341" y="169963"/>
                  <a:pt x="299833" y="158121"/>
                  <a:pt x="310400" y="139700"/>
                </a:cubicBezTo>
                <a:cubicBezTo>
                  <a:pt x="326250" y="146279"/>
                  <a:pt x="338138" y="163384"/>
                  <a:pt x="338138" y="183120"/>
                </a:cubicBezTo>
                <a:cubicBezTo>
                  <a:pt x="338138" y="183120"/>
                  <a:pt x="338138" y="183120"/>
                  <a:pt x="338138" y="239698"/>
                </a:cubicBezTo>
                <a:cubicBezTo>
                  <a:pt x="338138" y="264698"/>
                  <a:pt x="319646" y="285750"/>
                  <a:pt x="294550" y="285750"/>
                </a:cubicBezTo>
                <a:cubicBezTo>
                  <a:pt x="294550" y="285750"/>
                  <a:pt x="294550" y="285750"/>
                  <a:pt x="294550" y="263382"/>
                </a:cubicBezTo>
                <a:cubicBezTo>
                  <a:pt x="294550" y="263382"/>
                  <a:pt x="294550" y="263382"/>
                  <a:pt x="43588" y="263382"/>
                </a:cubicBezTo>
                <a:cubicBezTo>
                  <a:pt x="43588" y="263382"/>
                  <a:pt x="43588" y="263382"/>
                  <a:pt x="43588" y="285750"/>
                </a:cubicBezTo>
                <a:cubicBezTo>
                  <a:pt x="19813" y="285750"/>
                  <a:pt x="0" y="264698"/>
                  <a:pt x="0" y="239698"/>
                </a:cubicBezTo>
                <a:cubicBezTo>
                  <a:pt x="0" y="239698"/>
                  <a:pt x="0" y="239698"/>
                  <a:pt x="0" y="183120"/>
                </a:cubicBezTo>
                <a:cubicBezTo>
                  <a:pt x="0" y="163384"/>
                  <a:pt x="11888" y="146279"/>
                  <a:pt x="27738" y="139700"/>
                </a:cubicBezTo>
                <a:close/>
                <a:moveTo>
                  <a:pt x="169070" y="22225"/>
                </a:moveTo>
                <a:cubicBezTo>
                  <a:pt x="161529" y="22225"/>
                  <a:pt x="153988" y="30163"/>
                  <a:pt x="153988" y="38100"/>
                </a:cubicBezTo>
                <a:cubicBezTo>
                  <a:pt x="153988" y="38100"/>
                  <a:pt x="153988" y="38100"/>
                  <a:pt x="184151" y="38100"/>
                </a:cubicBezTo>
                <a:cubicBezTo>
                  <a:pt x="184151" y="30163"/>
                  <a:pt x="177867" y="22225"/>
                  <a:pt x="169070" y="22225"/>
                </a:cubicBezTo>
                <a:close/>
                <a:moveTo>
                  <a:pt x="169069" y="0"/>
                </a:moveTo>
                <a:cubicBezTo>
                  <a:pt x="182187" y="0"/>
                  <a:pt x="193993" y="6591"/>
                  <a:pt x="200552" y="15818"/>
                </a:cubicBezTo>
                <a:cubicBezTo>
                  <a:pt x="205799" y="22409"/>
                  <a:pt x="208422" y="30319"/>
                  <a:pt x="208422" y="38228"/>
                </a:cubicBezTo>
                <a:cubicBezTo>
                  <a:pt x="208422" y="38228"/>
                  <a:pt x="208422" y="38228"/>
                  <a:pt x="258270" y="38228"/>
                </a:cubicBezTo>
                <a:cubicBezTo>
                  <a:pt x="277947" y="38228"/>
                  <a:pt x="293688" y="55364"/>
                  <a:pt x="293688" y="73819"/>
                </a:cubicBezTo>
                <a:cubicBezTo>
                  <a:pt x="293688" y="73819"/>
                  <a:pt x="293688" y="73819"/>
                  <a:pt x="293688" y="112047"/>
                </a:cubicBezTo>
                <a:cubicBezTo>
                  <a:pt x="293688" y="130501"/>
                  <a:pt x="277947" y="147638"/>
                  <a:pt x="258270" y="147638"/>
                </a:cubicBezTo>
                <a:cubicBezTo>
                  <a:pt x="258270" y="147638"/>
                  <a:pt x="258270" y="147638"/>
                  <a:pt x="250399" y="147638"/>
                </a:cubicBezTo>
                <a:cubicBezTo>
                  <a:pt x="250399" y="147638"/>
                  <a:pt x="250399" y="147638"/>
                  <a:pt x="250399" y="102819"/>
                </a:cubicBezTo>
                <a:cubicBezTo>
                  <a:pt x="250399" y="96228"/>
                  <a:pt x="245152" y="90956"/>
                  <a:pt x="238593" y="90956"/>
                </a:cubicBezTo>
                <a:cubicBezTo>
                  <a:pt x="232034" y="90956"/>
                  <a:pt x="226787" y="96228"/>
                  <a:pt x="226787" y="102819"/>
                </a:cubicBezTo>
                <a:cubicBezTo>
                  <a:pt x="226787" y="102819"/>
                  <a:pt x="226787" y="102819"/>
                  <a:pt x="226787" y="147638"/>
                </a:cubicBezTo>
                <a:cubicBezTo>
                  <a:pt x="226787" y="147638"/>
                  <a:pt x="226787" y="147638"/>
                  <a:pt x="111351" y="147638"/>
                </a:cubicBezTo>
                <a:cubicBezTo>
                  <a:pt x="111351" y="147638"/>
                  <a:pt x="111351" y="147638"/>
                  <a:pt x="111351" y="102819"/>
                </a:cubicBezTo>
                <a:cubicBezTo>
                  <a:pt x="111351" y="96228"/>
                  <a:pt x="106104" y="90956"/>
                  <a:pt x="99545" y="90956"/>
                </a:cubicBezTo>
                <a:cubicBezTo>
                  <a:pt x="92986" y="90956"/>
                  <a:pt x="87739" y="96228"/>
                  <a:pt x="87739" y="102819"/>
                </a:cubicBezTo>
                <a:cubicBezTo>
                  <a:pt x="87739" y="102819"/>
                  <a:pt x="87739" y="102819"/>
                  <a:pt x="87739" y="147638"/>
                </a:cubicBezTo>
                <a:cubicBezTo>
                  <a:pt x="87739" y="147638"/>
                  <a:pt x="87739" y="147638"/>
                  <a:pt x="79868" y="147638"/>
                </a:cubicBezTo>
                <a:cubicBezTo>
                  <a:pt x="61503" y="147638"/>
                  <a:pt x="44450" y="130501"/>
                  <a:pt x="44450" y="112047"/>
                </a:cubicBezTo>
                <a:cubicBezTo>
                  <a:pt x="44450" y="112047"/>
                  <a:pt x="44450" y="112047"/>
                  <a:pt x="44450" y="73819"/>
                </a:cubicBezTo>
                <a:cubicBezTo>
                  <a:pt x="44450" y="55364"/>
                  <a:pt x="61503" y="38228"/>
                  <a:pt x="79868" y="38228"/>
                </a:cubicBezTo>
                <a:cubicBezTo>
                  <a:pt x="79868" y="38228"/>
                  <a:pt x="79868" y="38228"/>
                  <a:pt x="131027" y="38228"/>
                </a:cubicBezTo>
                <a:cubicBezTo>
                  <a:pt x="131027" y="30319"/>
                  <a:pt x="133651" y="22409"/>
                  <a:pt x="138898" y="15818"/>
                </a:cubicBezTo>
                <a:cubicBezTo>
                  <a:pt x="145457" y="6591"/>
                  <a:pt x="157263" y="0"/>
                  <a:pt x="169069" y="0"/>
                </a:cubicBezTo>
                <a:close/>
              </a:path>
            </a:pathLst>
          </a:custGeom>
          <a:solidFill>
            <a:schemeClr val="accent1"/>
          </a:solidFill>
          <a:ln>
            <a:noFill/>
          </a:ln>
        </p:spPr>
        <p:txBody>
          <a:bodyPr anchor="ctr"/>
          <a:lstStyle/>
          <a:p>
            <a:pPr algn="ctr"/>
            <a:endParaRPr dirty="0">
              <a:ea typeface="字魂59号-创粗黑" panose="00000500000000000000" pitchFamily="2" charset="-122"/>
              <a:cs typeface="+mn-ea"/>
              <a:sym typeface="+mn-lt"/>
            </a:endParaRPr>
          </a:p>
        </p:txBody>
      </p:sp>
      <p:sp>
        <p:nvSpPr>
          <p:cNvPr id="7" name="Rectangle 11"/>
          <p:cNvSpPr/>
          <p:nvPr/>
        </p:nvSpPr>
        <p:spPr>
          <a:xfrm>
            <a:off x="536472" y="2993781"/>
            <a:ext cx="981710" cy="262890"/>
          </a:xfrm>
          <a:prstGeom prst="rect">
            <a:avLst/>
          </a:prstGeom>
        </p:spPr>
        <p:txBody>
          <a:bodyPr wrap="none" lIns="72000" tIns="0" rIns="72000" bIns="0">
            <a:normAutofit lnSpcReduction="10000"/>
          </a:bodyPr>
          <a:lstStyle/>
          <a:p>
            <a:pPr lvl="0" algn="r" defTabSz="914400">
              <a:defRPr/>
            </a:pPr>
            <a:r>
              <a:rPr lang="zh-CN" altLang="en-US" b="1" dirty="0">
                <a:solidFill>
                  <a:schemeClr val="accent1"/>
                </a:solidFill>
                <a:latin typeface="微软雅黑" panose="020B0503020204020204" pitchFamily="34" charset="-122"/>
                <a:ea typeface="微软雅黑" panose="020B0503020204020204" pitchFamily="34" charset="-122"/>
                <a:cs typeface="+mn-ea"/>
                <a:sym typeface="+mn-lt"/>
              </a:rPr>
              <a:t>专利维持</a:t>
            </a:r>
            <a:endParaRPr lang="zh-CN" altLang="en-US" b="1" dirty="0">
              <a:solidFill>
                <a:schemeClr val="accent1"/>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p14:dur="0" advClick="0" advTm="3000"/>
    </mc:Choice>
    <mc:Fallback>
      <p:transition advClick="0" advTm="300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TextBox 22"/>
          <p:cNvSpPr txBox="1"/>
          <p:nvPr/>
        </p:nvSpPr>
        <p:spPr>
          <a:xfrm>
            <a:off x="4211960" y="1862460"/>
            <a:ext cx="3456384" cy="1042128"/>
          </a:xfrm>
          <a:prstGeom prst="rect">
            <a:avLst/>
          </a:prstGeom>
          <a:noFill/>
        </p:spPr>
        <p:txBody>
          <a:bodyPr wrap="none" lIns="0" tIns="0" rIns="0" bIns="0" anchor="ctr" anchorCtr="0">
            <a:normAutofit/>
          </a:bodyPr>
          <a:lstStyle/>
          <a:p>
            <a:r>
              <a:rPr lang="zh-CN" altLang="en-US" sz="4000" b="1" dirty="0">
                <a:solidFill>
                  <a:schemeClr val="accent1"/>
                </a:solidFill>
                <a:latin typeface="微软雅黑" panose="020B0503020204020204" pitchFamily="34" charset="-122"/>
                <a:ea typeface="微软雅黑" panose="020B0503020204020204" pitchFamily="34" charset="-122"/>
                <a:cs typeface="+mn-ea"/>
                <a:sym typeface="+mn-lt"/>
              </a:rPr>
              <a:t>主要政策汇总</a:t>
            </a:r>
            <a:endParaRPr lang="zh-CN" altLang="en-US" sz="4000" b="1" dirty="0">
              <a:solidFill>
                <a:schemeClr val="accent1"/>
              </a:solidFill>
              <a:latin typeface="微软雅黑" panose="020B0503020204020204" pitchFamily="34" charset="-122"/>
              <a:ea typeface="微软雅黑" panose="020B0503020204020204" pitchFamily="34" charset="-122"/>
              <a:cs typeface="+mn-ea"/>
              <a:sym typeface="+mn-lt"/>
            </a:endParaRPr>
          </a:p>
        </p:txBody>
      </p:sp>
      <p:sp>
        <p:nvSpPr>
          <p:cNvPr id="7" name="Freeform 5"/>
          <p:cNvSpPr/>
          <p:nvPr/>
        </p:nvSpPr>
        <p:spPr bwMode="auto">
          <a:xfrm>
            <a:off x="2123731" y="1491630"/>
            <a:ext cx="1659047" cy="1878542"/>
          </a:xfrm>
          <a:custGeom>
            <a:avLst/>
            <a:gdLst>
              <a:gd name="T0" fmla="*/ 53 w 435"/>
              <a:gd name="T1" fmla="*/ 486 h 492"/>
              <a:gd name="T2" fmla="*/ 18 w 435"/>
              <a:gd name="T3" fmla="*/ 486 h 492"/>
              <a:gd name="T4" fmla="*/ 0 w 435"/>
              <a:gd name="T5" fmla="*/ 456 h 492"/>
              <a:gd name="T6" fmla="*/ 0 w 435"/>
              <a:gd name="T7" fmla="*/ 36 h 492"/>
              <a:gd name="T8" fmla="*/ 18 w 435"/>
              <a:gd name="T9" fmla="*/ 6 h 492"/>
              <a:gd name="T10" fmla="*/ 53 w 435"/>
              <a:gd name="T11" fmla="*/ 6 h 492"/>
              <a:gd name="T12" fmla="*/ 418 w 435"/>
              <a:gd name="T13" fmla="*/ 216 h 492"/>
              <a:gd name="T14" fmla="*/ 435 w 435"/>
              <a:gd name="T15" fmla="*/ 246 h 492"/>
              <a:gd name="T16" fmla="*/ 418 w 435"/>
              <a:gd name="T17" fmla="*/ 276 h 492"/>
              <a:gd name="T18" fmla="*/ 53 w 435"/>
              <a:gd name="T19" fmla="*/ 486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5" h="492">
                <a:moveTo>
                  <a:pt x="53" y="486"/>
                </a:moveTo>
                <a:cubicBezTo>
                  <a:pt x="42" y="492"/>
                  <a:pt x="29" y="492"/>
                  <a:pt x="18" y="486"/>
                </a:cubicBezTo>
                <a:cubicBezTo>
                  <a:pt x="7" y="480"/>
                  <a:pt x="0" y="468"/>
                  <a:pt x="0" y="456"/>
                </a:cubicBezTo>
                <a:cubicBezTo>
                  <a:pt x="0" y="36"/>
                  <a:pt x="0" y="36"/>
                  <a:pt x="0" y="36"/>
                </a:cubicBezTo>
                <a:cubicBezTo>
                  <a:pt x="0" y="24"/>
                  <a:pt x="7" y="12"/>
                  <a:pt x="18" y="6"/>
                </a:cubicBezTo>
                <a:cubicBezTo>
                  <a:pt x="29" y="0"/>
                  <a:pt x="42" y="0"/>
                  <a:pt x="53" y="6"/>
                </a:cubicBezTo>
                <a:cubicBezTo>
                  <a:pt x="418" y="216"/>
                  <a:pt x="418" y="216"/>
                  <a:pt x="418" y="216"/>
                </a:cubicBezTo>
                <a:cubicBezTo>
                  <a:pt x="429" y="222"/>
                  <a:pt x="435" y="233"/>
                  <a:pt x="435" y="246"/>
                </a:cubicBezTo>
                <a:cubicBezTo>
                  <a:pt x="435" y="258"/>
                  <a:pt x="429" y="270"/>
                  <a:pt x="418" y="276"/>
                </a:cubicBezTo>
                <a:cubicBezTo>
                  <a:pt x="53" y="486"/>
                  <a:pt x="53" y="486"/>
                  <a:pt x="53" y="486"/>
                </a:cubicBezTo>
              </a:path>
            </a:pathLst>
          </a:custGeom>
          <a:solidFill>
            <a:srgbClr val="0070C0"/>
          </a:solidFill>
          <a:ln>
            <a:noFill/>
          </a:ln>
        </p:spPr>
        <p:txBody>
          <a:bodyPr vert="horz" wrap="square" lIns="91440" tIns="45720" rIns="91440" bIns="45720" numCol="1" anchor="t" anchorCtr="0" compatLnSpc="1"/>
          <a:lstStyle/>
          <a:p>
            <a:endParaRPr lang="zh-CN" altLang="en-US" sz="2000" dirty="0">
              <a:ea typeface="字魂59号-创粗黑" panose="00000500000000000000" pitchFamily="2" charset="-122"/>
            </a:endParaRPr>
          </a:p>
        </p:txBody>
      </p:sp>
      <p:sp>
        <p:nvSpPr>
          <p:cNvPr id="2" name="文本框 1"/>
          <p:cNvSpPr txBox="1"/>
          <p:nvPr/>
        </p:nvSpPr>
        <p:spPr>
          <a:xfrm>
            <a:off x="1979712" y="1646071"/>
            <a:ext cx="1811020" cy="1568450"/>
          </a:xfrm>
          <a:prstGeom prst="rect">
            <a:avLst/>
          </a:prstGeom>
          <a:noFill/>
        </p:spPr>
        <p:txBody>
          <a:bodyPr wrap="none" rtlCol="0">
            <a:spAutoFit/>
          </a:bodyPr>
          <a:lstStyle/>
          <a:p>
            <a:r>
              <a:rPr lang="en-US" altLang="zh-CN" sz="9600" b="1" dirty="0">
                <a:solidFill>
                  <a:schemeClr val="bg1"/>
                </a:solidFill>
                <a:latin typeface="Arial Black" panose="020B0A04020102020204" pitchFamily="34" charset="0"/>
                <a:ea typeface="Adobe Gothic Std B" panose="020B0800000000000000" pitchFamily="34" charset="-128"/>
              </a:rPr>
              <a:t>02</a:t>
            </a:r>
            <a:endParaRPr lang="zh-CN" altLang="en-US" sz="9600" b="1" dirty="0">
              <a:solidFill>
                <a:schemeClr val="bg1"/>
              </a:solidFill>
              <a:latin typeface="Arial Black" panose="020B0A04020102020204" pitchFamily="34" charset="0"/>
              <a:ea typeface="字魂59号-创粗黑" panose="00000500000000000000" pitchFamily="2" charset="-122"/>
            </a:endParaRPr>
          </a:p>
        </p:txBody>
      </p:sp>
      <p:grpSp>
        <p:nvGrpSpPr>
          <p:cNvPr id="16" name="组合 15"/>
          <p:cNvGrpSpPr/>
          <p:nvPr/>
        </p:nvGrpSpPr>
        <p:grpSpPr>
          <a:xfrm>
            <a:off x="-835272" y="-1276237"/>
            <a:ext cx="5146472" cy="3894995"/>
            <a:chOff x="-246943" y="1951005"/>
            <a:chExt cx="5016909" cy="3796938"/>
          </a:xfrm>
        </p:grpSpPr>
        <p:sp>
          <p:nvSpPr>
            <p:cNvPr id="17" name="Freeform 6"/>
            <p:cNvSpPr/>
            <p:nvPr/>
          </p:nvSpPr>
          <p:spPr bwMode="auto">
            <a:xfrm>
              <a:off x="2734145" y="1951005"/>
              <a:ext cx="2035821" cy="2308202"/>
            </a:xfrm>
            <a:custGeom>
              <a:avLst/>
              <a:gdLst>
                <a:gd name="T0" fmla="*/ 72 w 595"/>
                <a:gd name="T1" fmla="*/ 665 h 674"/>
                <a:gd name="T2" fmla="*/ 24 w 595"/>
                <a:gd name="T3" fmla="*/ 665 h 674"/>
                <a:gd name="T4" fmla="*/ 0 w 595"/>
                <a:gd name="T5" fmla="*/ 624 h 674"/>
                <a:gd name="T6" fmla="*/ 0 w 595"/>
                <a:gd name="T7" fmla="*/ 50 h 674"/>
                <a:gd name="T8" fmla="*/ 24 w 595"/>
                <a:gd name="T9" fmla="*/ 9 h 674"/>
                <a:gd name="T10" fmla="*/ 72 w 595"/>
                <a:gd name="T11" fmla="*/ 9 h 674"/>
                <a:gd name="T12" fmla="*/ 571 w 595"/>
                <a:gd name="T13" fmla="*/ 296 h 674"/>
                <a:gd name="T14" fmla="*/ 595 w 595"/>
                <a:gd name="T15" fmla="*/ 337 h 674"/>
                <a:gd name="T16" fmla="*/ 571 w 595"/>
                <a:gd name="T17" fmla="*/ 378 h 674"/>
                <a:gd name="T18" fmla="*/ 72 w 595"/>
                <a:gd name="T19" fmla="*/ 665 h 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5" h="674">
                  <a:moveTo>
                    <a:pt x="72" y="665"/>
                  </a:moveTo>
                  <a:cubicBezTo>
                    <a:pt x="57" y="674"/>
                    <a:pt x="39" y="674"/>
                    <a:pt x="24" y="665"/>
                  </a:cubicBezTo>
                  <a:cubicBezTo>
                    <a:pt x="9" y="657"/>
                    <a:pt x="0" y="641"/>
                    <a:pt x="0" y="624"/>
                  </a:cubicBezTo>
                  <a:cubicBezTo>
                    <a:pt x="0" y="50"/>
                    <a:pt x="0" y="50"/>
                    <a:pt x="0" y="50"/>
                  </a:cubicBezTo>
                  <a:cubicBezTo>
                    <a:pt x="0" y="33"/>
                    <a:pt x="9" y="17"/>
                    <a:pt x="24" y="9"/>
                  </a:cubicBezTo>
                  <a:cubicBezTo>
                    <a:pt x="39" y="0"/>
                    <a:pt x="57" y="0"/>
                    <a:pt x="72" y="9"/>
                  </a:cubicBezTo>
                  <a:cubicBezTo>
                    <a:pt x="571" y="296"/>
                    <a:pt x="571" y="296"/>
                    <a:pt x="571" y="296"/>
                  </a:cubicBezTo>
                  <a:cubicBezTo>
                    <a:pt x="586" y="304"/>
                    <a:pt x="595" y="320"/>
                    <a:pt x="595" y="337"/>
                  </a:cubicBezTo>
                  <a:cubicBezTo>
                    <a:pt x="595" y="354"/>
                    <a:pt x="586" y="370"/>
                    <a:pt x="571" y="378"/>
                  </a:cubicBezTo>
                  <a:cubicBezTo>
                    <a:pt x="72" y="665"/>
                    <a:pt x="72" y="665"/>
                    <a:pt x="72" y="665"/>
                  </a:cubicBezTo>
                </a:path>
              </a:pathLst>
            </a:custGeom>
            <a:solidFill>
              <a:srgbClr val="37415C"/>
            </a:solidFill>
            <a:ln>
              <a:noFill/>
            </a:ln>
          </p:spPr>
          <p:txBody>
            <a:bodyPr vert="horz" wrap="square" lIns="91440" tIns="45720" rIns="91440" bIns="45720" numCol="1" anchor="t" anchorCtr="0" compatLnSpc="1"/>
            <a:lstStyle/>
            <a:p>
              <a:endParaRPr lang="zh-CN" altLang="en-US" dirty="0">
                <a:ea typeface="字魂59号-创粗黑" panose="00000500000000000000" pitchFamily="2" charset="-122"/>
              </a:endParaRPr>
            </a:p>
          </p:txBody>
        </p:sp>
        <p:sp>
          <p:nvSpPr>
            <p:cNvPr id="18" name="Freeform 5"/>
            <p:cNvSpPr/>
            <p:nvPr/>
          </p:nvSpPr>
          <p:spPr bwMode="auto">
            <a:xfrm flipH="1">
              <a:off x="533884" y="1972934"/>
              <a:ext cx="2016833" cy="2283665"/>
            </a:xfrm>
            <a:custGeom>
              <a:avLst/>
              <a:gdLst>
                <a:gd name="T0" fmla="*/ 53 w 435"/>
                <a:gd name="T1" fmla="*/ 486 h 492"/>
                <a:gd name="T2" fmla="*/ 18 w 435"/>
                <a:gd name="T3" fmla="*/ 486 h 492"/>
                <a:gd name="T4" fmla="*/ 0 w 435"/>
                <a:gd name="T5" fmla="*/ 456 h 492"/>
                <a:gd name="T6" fmla="*/ 0 w 435"/>
                <a:gd name="T7" fmla="*/ 36 h 492"/>
                <a:gd name="T8" fmla="*/ 18 w 435"/>
                <a:gd name="T9" fmla="*/ 6 h 492"/>
                <a:gd name="T10" fmla="*/ 53 w 435"/>
                <a:gd name="T11" fmla="*/ 6 h 492"/>
                <a:gd name="T12" fmla="*/ 418 w 435"/>
                <a:gd name="T13" fmla="*/ 216 h 492"/>
                <a:gd name="T14" fmla="*/ 435 w 435"/>
                <a:gd name="T15" fmla="*/ 246 h 492"/>
                <a:gd name="T16" fmla="*/ 418 w 435"/>
                <a:gd name="T17" fmla="*/ 276 h 492"/>
                <a:gd name="T18" fmla="*/ 53 w 435"/>
                <a:gd name="T19" fmla="*/ 486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5" h="492">
                  <a:moveTo>
                    <a:pt x="53" y="486"/>
                  </a:moveTo>
                  <a:cubicBezTo>
                    <a:pt x="42" y="492"/>
                    <a:pt x="29" y="492"/>
                    <a:pt x="18" y="486"/>
                  </a:cubicBezTo>
                  <a:cubicBezTo>
                    <a:pt x="7" y="480"/>
                    <a:pt x="0" y="468"/>
                    <a:pt x="0" y="456"/>
                  </a:cubicBezTo>
                  <a:cubicBezTo>
                    <a:pt x="0" y="36"/>
                    <a:pt x="0" y="36"/>
                    <a:pt x="0" y="36"/>
                  </a:cubicBezTo>
                  <a:cubicBezTo>
                    <a:pt x="0" y="24"/>
                    <a:pt x="7" y="12"/>
                    <a:pt x="18" y="6"/>
                  </a:cubicBezTo>
                  <a:cubicBezTo>
                    <a:pt x="29" y="0"/>
                    <a:pt x="42" y="0"/>
                    <a:pt x="53" y="6"/>
                  </a:cubicBezTo>
                  <a:cubicBezTo>
                    <a:pt x="418" y="216"/>
                    <a:pt x="418" y="216"/>
                    <a:pt x="418" y="216"/>
                  </a:cubicBezTo>
                  <a:cubicBezTo>
                    <a:pt x="429" y="222"/>
                    <a:pt x="435" y="233"/>
                    <a:pt x="435" y="246"/>
                  </a:cubicBezTo>
                  <a:cubicBezTo>
                    <a:pt x="435" y="258"/>
                    <a:pt x="429" y="270"/>
                    <a:pt x="418" y="276"/>
                  </a:cubicBezTo>
                  <a:cubicBezTo>
                    <a:pt x="53" y="486"/>
                    <a:pt x="53" y="486"/>
                    <a:pt x="53" y="486"/>
                  </a:cubicBezTo>
                </a:path>
              </a:pathLst>
            </a:custGeom>
            <a:solidFill>
              <a:srgbClr val="0070C0"/>
            </a:solidFill>
            <a:ln>
              <a:noFill/>
            </a:ln>
          </p:spPr>
          <p:txBody>
            <a:bodyPr vert="horz" wrap="square" lIns="91440" tIns="45720" rIns="91440" bIns="45720" numCol="1" anchor="t" anchorCtr="0" compatLnSpc="1"/>
            <a:lstStyle/>
            <a:p>
              <a:endParaRPr lang="zh-CN" altLang="en-US" dirty="0">
                <a:ea typeface="字魂59号-创粗黑" panose="00000500000000000000" pitchFamily="2" charset="-122"/>
              </a:endParaRPr>
            </a:p>
          </p:txBody>
        </p:sp>
        <p:sp>
          <p:nvSpPr>
            <p:cNvPr id="19" name="Freeform 5"/>
            <p:cNvSpPr/>
            <p:nvPr/>
          </p:nvSpPr>
          <p:spPr bwMode="auto">
            <a:xfrm rot="18004375" flipH="1">
              <a:off x="-113527" y="3597694"/>
              <a:ext cx="2016833" cy="2283665"/>
            </a:xfrm>
            <a:custGeom>
              <a:avLst/>
              <a:gdLst>
                <a:gd name="T0" fmla="*/ 53 w 435"/>
                <a:gd name="T1" fmla="*/ 486 h 492"/>
                <a:gd name="T2" fmla="*/ 18 w 435"/>
                <a:gd name="T3" fmla="*/ 486 h 492"/>
                <a:gd name="T4" fmla="*/ 0 w 435"/>
                <a:gd name="T5" fmla="*/ 456 h 492"/>
                <a:gd name="T6" fmla="*/ 0 w 435"/>
                <a:gd name="T7" fmla="*/ 36 h 492"/>
                <a:gd name="T8" fmla="*/ 18 w 435"/>
                <a:gd name="T9" fmla="*/ 6 h 492"/>
                <a:gd name="T10" fmla="*/ 53 w 435"/>
                <a:gd name="T11" fmla="*/ 6 h 492"/>
                <a:gd name="T12" fmla="*/ 418 w 435"/>
                <a:gd name="T13" fmla="*/ 216 h 492"/>
                <a:gd name="T14" fmla="*/ 435 w 435"/>
                <a:gd name="T15" fmla="*/ 246 h 492"/>
                <a:gd name="T16" fmla="*/ 418 w 435"/>
                <a:gd name="T17" fmla="*/ 276 h 492"/>
                <a:gd name="T18" fmla="*/ 53 w 435"/>
                <a:gd name="T19" fmla="*/ 486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5" h="492">
                  <a:moveTo>
                    <a:pt x="53" y="486"/>
                  </a:moveTo>
                  <a:cubicBezTo>
                    <a:pt x="42" y="492"/>
                    <a:pt x="29" y="492"/>
                    <a:pt x="18" y="486"/>
                  </a:cubicBezTo>
                  <a:cubicBezTo>
                    <a:pt x="7" y="480"/>
                    <a:pt x="0" y="468"/>
                    <a:pt x="0" y="456"/>
                  </a:cubicBezTo>
                  <a:cubicBezTo>
                    <a:pt x="0" y="36"/>
                    <a:pt x="0" y="36"/>
                    <a:pt x="0" y="36"/>
                  </a:cubicBezTo>
                  <a:cubicBezTo>
                    <a:pt x="0" y="24"/>
                    <a:pt x="7" y="12"/>
                    <a:pt x="18" y="6"/>
                  </a:cubicBezTo>
                  <a:cubicBezTo>
                    <a:pt x="29" y="0"/>
                    <a:pt x="42" y="0"/>
                    <a:pt x="53" y="6"/>
                  </a:cubicBezTo>
                  <a:cubicBezTo>
                    <a:pt x="418" y="216"/>
                    <a:pt x="418" y="216"/>
                    <a:pt x="418" y="216"/>
                  </a:cubicBezTo>
                  <a:cubicBezTo>
                    <a:pt x="429" y="222"/>
                    <a:pt x="435" y="233"/>
                    <a:pt x="435" y="246"/>
                  </a:cubicBezTo>
                  <a:cubicBezTo>
                    <a:pt x="435" y="258"/>
                    <a:pt x="429" y="270"/>
                    <a:pt x="418" y="276"/>
                  </a:cubicBezTo>
                  <a:cubicBezTo>
                    <a:pt x="53" y="486"/>
                    <a:pt x="53" y="486"/>
                    <a:pt x="53" y="486"/>
                  </a:cubicBezTo>
                </a:path>
              </a:pathLst>
            </a:custGeom>
            <a:solidFill>
              <a:srgbClr val="37415C"/>
            </a:solidFill>
            <a:ln>
              <a:noFill/>
            </a:ln>
          </p:spPr>
          <p:txBody>
            <a:bodyPr vert="horz" wrap="square" lIns="91440" tIns="45720" rIns="91440" bIns="45720" numCol="1" anchor="t" anchorCtr="0" compatLnSpc="1"/>
            <a:lstStyle/>
            <a:p>
              <a:endParaRPr lang="zh-CN" altLang="en-US" dirty="0">
                <a:ea typeface="字魂59号-创粗黑" panose="00000500000000000000" pitchFamily="2" charset="-122"/>
              </a:endParaRPr>
            </a:p>
          </p:txBody>
        </p:sp>
      </p:grpSp>
      <p:sp>
        <p:nvSpPr>
          <p:cNvPr id="11" name="文本框 10"/>
          <p:cNvSpPr txBox="1"/>
          <p:nvPr/>
        </p:nvSpPr>
        <p:spPr>
          <a:xfrm>
            <a:off x="4091937" y="2904588"/>
            <a:ext cx="2296160" cy="1200329"/>
          </a:xfrm>
          <a:prstGeom prst="rect">
            <a:avLst/>
          </a:prstGeom>
          <a:noFill/>
        </p:spPr>
        <p:txBody>
          <a:bodyPr wrap="square" rtlCol="0">
            <a:spAutoFit/>
          </a:bodyPr>
          <a:lstStyle/>
          <a:p>
            <a:pPr marL="285750" indent="-285750">
              <a:lnSpc>
                <a:spcPct val="200000"/>
              </a:lnSpc>
              <a:buFont typeface="Wingdings" panose="05000000000000000000" charset="0"/>
              <a:buChar char="u"/>
            </a:pPr>
            <a:r>
              <a:rPr lang="zh-CN" altLang="en-US" sz="1200" dirty="0">
                <a:sym typeface="+mn-ea"/>
              </a:rPr>
              <a:t>知识产权创造</a:t>
            </a:r>
            <a:endParaRPr lang="zh-CN" altLang="en-US" sz="1200" dirty="0">
              <a:sym typeface="+mn-ea"/>
            </a:endParaRPr>
          </a:p>
          <a:p>
            <a:pPr marL="285750" indent="-285750">
              <a:lnSpc>
                <a:spcPct val="200000"/>
              </a:lnSpc>
              <a:buFont typeface="Wingdings" panose="05000000000000000000" charset="0"/>
              <a:buChar char="u"/>
            </a:pPr>
            <a:r>
              <a:rPr lang="zh-CN" altLang="en-US" sz="1200" dirty="0">
                <a:sym typeface="+mn-ea"/>
              </a:rPr>
              <a:t>知识产权管理</a:t>
            </a:r>
            <a:endParaRPr lang="zh-CN" altLang="en-US" sz="1200" dirty="0">
              <a:sym typeface="+mn-ea"/>
            </a:endParaRPr>
          </a:p>
          <a:p>
            <a:pPr marL="285750" indent="-285750">
              <a:lnSpc>
                <a:spcPct val="200000"/>
              </a:lnSpc>
              <a:buFont typeface="Wingdings" panose="05000000000000000000" charset="0"/>
              <a:buChar char="u"/>
            </a:pPr>
            <a:r>
              <a:rPr lang="zh-CN" altLang="en-US" sz="1200" dirty="0"/>
              <a:t>高价值知识产权</a:t>
            </a:r>
            <a:endParaRPr lang="zh-CN" altLang="en-US" sz="1200" dirty="0"/>
          </a:p>
        </p:txBody>
      </p:sp>
      <p:sp>
        <p:nvSpPr>
          <p:cNvPr id="12" name="文本框 11"/>
          <p:cNvSpPr txBox="1"/>
          <p:nvPr/>
        </p:nvSpPr>
        <p:spPr>
          <a:xfrm>
            <a:off x="5652120" y="2904587"/>
            <a:ext cx="3237230" cy="1200329"/>
          </a:xfrm>
          <a:prstGeom prst="rect">
            <a:avLst/>
          </a:prstGeom>
          <a:noFill/>
        </p:spPr>
        <p:txBody>
          <a:bodyPr wrap="square" rtlCol="0">
            <a:spAutoFit/>
          </a:bodyPr>
          <a:lstStyle/>
          <a:p>
            <a:pPr marL="285750" indent="-285750">
              <a:lnSpc>
                <a:spcPct val="200000"/>
              </a:lnSpc>
              <a:buFont typeface="Wingdings" panose="05000000000000000000" charset="0"/>
              <a:buChar char="u"/>
            </a:pPr>
            <a:r>
              <a:rPr lang="zh-CN" altLang="en-US" sz="1200" dirty="0">
                <a:sym typeface="+mn-ea"/>
              </a:rPr>
              <a:t>知识产权运用</a:t>
            </a:r>
            <a:endParaRPr lang="zh-CN" altLang="en-US" sz="1200" dirty="0">
              <a:sym typeface="+mn-ea"/>
            </a:endParaRPr>
          </a:p>
          <a:p>
            <a:pPr marL="285750" indent="-285750">
              <a:lnSpc>
                <a:spcPct val="200000"/>
              </a:lnSpc>
              <a:buFont typeface="Wingdings" panose="05000000000000000000" charset="0"/>
              <a:buChar char="u"/>
            </a:pPr>
            <a:r>
              <a:rPr lang="zh-CN" altLang="en-US" sz="1200" dirty="0">
                <a:sym typeface="+mn-ea"/>
              </a:rPr>
              <a:t>知识产权保护</a:t>
            </a:r>
            <a:endParaRPr lang="zh-CN" altLang="en-US" sz="1200" dirty="0">
              <a:sym typeface="+mn-ea"/>
            </a:endParaRPr>
          </a:p>
          <a:p>
            <a:pPr marL="285750" indent="-285750">
              <a:lnSpc>
                <a:spcPct val="200000"/>
              </a:lnSpc>
              <a:buFont typeface="Wingdings" panose="05000000000000000000" charset="0"/>
              <a:buChar char="u"/>
            </a:pPr>
            <a:r>
              <a:rPr lang="zh-CN" altLang="en-US" sz="1200" dirty="0"/>
              <a:t>支持知识产权服务业发展</a:t>
            </a:r>
            <a:endParaRPr lang="zh-CN" altLang="en-US" sz="1200" dirty="0"/>
          </a:p>
        </p:txBody>
      </p:sp>
    </p:spTree>
  </p:cSld>
  <p:clrMapOvr>
    <a:masterClrMapping/>
  </p:clrMapOvr>
  <mc:AlternateContent xmlns:mc="http://schemas.openxmlformats.org/markup-compatibility/2006">
    <mc:Choice xmlns:p14="http://schemas.microsoft.com/office/powerpoint/2010/main" Requires="p14">
      <p:transition p14:dur="0" advClick="0" advTm="3000"/>
    </mc:Choice>
    <mc:Fallback>
      <p:transition advClick="0" advTm="3000"/>
    </mc:Fallback>
  </mc:AlternateContent>
  <p:timing>
    <p:tnLst>
      <p:par>
        <p:cTn id="1" dur="indefinite" restart="never" nodeType="tmRoot"/>
      </p:par>
    </p:tn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y*1"/>
  <p:tag name="KSO_WM_UNIT_LAYERLEVEL" val="1"/>
  <p:tag name="KSO_WM_TAG_VERSION" val="1.0"/>
  <p:tag name="KSO_WM_BEAUTIFY_FLAG" val="#wm#"/>
  <p:tag name="KSO_WM_UNIT_COLOR_SCHEME_SHAPE_ID" val="2"/>
  <p:tag name="KSO_WM_UNIT_COLOR_SCHEME_PARENT_PAGE" val="2_1"/>
  <p:tag name="KSO_WM_SLIDE_BACKGROUND_MASK_FLAG" val="1"/>
  <p:tag name="KSO_WM_UNIT_TYPE" val="y"/>
  <p:tag name="KSO_WM_UNIT_INDEX" val="1"/>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y*3"/>
  <p:tag name="KSO_WM_UNIT_LAYERLEVEL" val="1"/>
  <p:tag name="KSO_WM_TAG_VERSION" val="1.0"/>
  <p:tag name="KSO_WM_BEAUTIFY_FLAG" val="#wm#"/>
  <p:tag name="KSO_WM_UNIT_COLOR_SCHEME_SHAPE_ID" val="107"/>
  <p:tag name="KSO_WM_UNIT_COLOR_SCHEME_PARENT_PAGE" val="2_1"/>
  <p:tag name="KSO_WM_SLIDE_BACKGROUND_MASK_FLAG" val="1"/>
  <p:tag name="KSO_WM_UNIT_TYPE" val="y"/>
  <p:tag name="KSO_WM_UNIT_INDEX" val="3"/>
</p:tagLst>
</file>

<file path=ppt/tags/tag100.xml><?xml version="1.0" encoding="utf-8"?>
<p:tagLst xmlns:p="http://schemas.openxmlformats.org/presentationml/2006/main">
  <p:tag name="KSO_WM_SLIDE_COLORSCHEME_VERSION" val="3.2"/>
  <p:tag name="KSO_WM_UNIT_COLOR_SCHEME_SHAPE_ID" val="2"/>
  <p:tag name="KSO_WM_UNIT_COLOR_SCHEME_PARENT_PAGE" val="2_10"/>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 name="KSO_WM_UNIT_COLOR_SCHEME_SHAPE_ID" val="7"/>
  <p:tag name="KSO_WM_UNIT_COLOR_SCHEME_PARENT_PAGE" val="2_11"/>
</p:tagLst>
</file>

<file path=ppt/tags/tag1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 name="KSO_WM_UNIT_COLOR_SCHEME_SHAPE_ID" val="8"/>
  <p:tag name="KSO_WM_UNIT_COLOR_SCHEME_PARENT_PAGE" val="2_11"/>
</p:tagLst>
</file>

<file path=ppt/tags/tag1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 name="KSO_WM_UNIT_COLOR_SCHEME_SHAPE_ID" val="13"/>
  <p:tag name="KSO_WM_UNIT_COLOR_SCHEME_PARENT_PAGE" val="2_11"/>
</p:tagLst>
</file>

<file path=ppt/tags/tag1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 name="KSO_WM_UNIT_COLOR_SCHEME_SHAPE_ID" val="108"/>
  <p:tag name="KSO_WM_UNIT_COLOR_SCHEME_PARENT_PAGE" val="2_11"/>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 name="KSO_WM_UNIT_COLOR_SCHEME_SHAPE_ID" val="2"/>
  <p:tag name="KSO_WM_UNIT_COLOR_SCHEME_PARENT_PAGE" val="2_11"/>
</p:tagLst>
</file>

<file path=ppt/tags/tag1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 name="KSO_WM_UNIT_COLOR_SCHEME_SHAPE_ID" val="3"/>
  <p:tag name="KSO_WM_UNIT_COLOR_SCHEME_PARENT_PAGE" val="2_11"/>
</p:tagLst>
</file>

<file path=ppt/tags/tag1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 name="KSO_WM_UNIT_COLOR_SCHEME_SHAPE_ID" val="4"/>
  <p:tag name="KSO_WM_UNIT_COLOR_SCHEME_PARENT_PAGE" val="2_11"/>
</p:tagLst>
</file>

<file path=ppt/tags/tag108.xml><?xml version="1.0" encoding="utf-8"?>
<p:tagLst xmlns:p="http://schemas.openxmlformats.org/presentationml/2006/main">
  <p:tag name="KSO_WM_SLIDE_COLORSCHEME_VERSION" val="3.2"/>
  <p:tag name="KSO_WM_UNIT_COLOR_SCHEME_SHAPE_ID" val="5"/>
  <p:tag name="KSO_WM_UNIT_COLOR_SCHEME_PARENT_PAGE" val="2_11"/>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2"/>
  <p:tag name="KSO_WM_UNIT_LAYERLEVEL" val="1"/>
  <p:tag name="KSO_WM_TAG_VERSION" val="1.0"/>
  <p:tag name="KSO_WM_BEAUTIFY_FLAG" val="#wm#"/>
  <p:tag name="KSO_WM_UNIT_COLOR_SCHEME_SHAPE_ID" val="108"/>
  <p:tag name="KSO_WM_UNIT_COLOR_SCHEME_PARENT_PAGE" val="2_11"/>
  <p:tag name="KSO_WM_UNIT_TYPE" val="i"/>
  <p:tag name="KSO_WM_UNIT_INDEX" val="2"/>
  <p:tag name="KSO_WM_SLIDE_BACKGROUND_TYPE" val="general"/>
  <p:tag name="KSO_WM_SLIDE_BK_DARK_LIGHT" val="2"/>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y*4"/>
  <p:tag name="KSO_WM_UNIT_LAYERLEVEL" val="1"/>
  <p:tag name="KSO_WM_TAG_VERSION" val="1.0"/>
  <p:tag name="KSO_WM_BEAUTIFY_FLAG" val="#wm#"/>
  <p:tag name="KSO_WM_UNIT_COLOR_SCHEME_SHAPE_ID" val="108"/>
  <p:tag name="KSO_WM_UNIT_COLOR_SCHEME_PARENT_PAGE" val="2_1"/>
  <p:tag name="KSO_WM_SLIDE_BACKGROUND_MASK_FLAG" val="1"/>
  <p:tag name="KSO_WM_UNIT_TYPE" val="y"/>
  <p:tag name="KSO_WM_UNIT_INDEX" val="4"/>
</p:tagLst>
</file>

<file path=ppt/tags/tag110.xml><?xml version="1.0" encoding="utf-8"?>
<p:tagLst xmlns:p="http://schemas.openxmlformats.org/presentationml/2006/main">
  <p:tag name="KSO_WM_SLIDE_BACKGROUND_TYPE" val="general"/>
</p:tagLst>
</file>

<file path=ppt/tags/tag1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UNIT_COLOR_SCHEME_SHAPE_ID" val="5"/>
  <p:tag name="KSO_WM_UNIT_COLOR_SCHEME_PARENT_PAGE" val="2_1"/>
  <p:tag name="KSO_WM_UNIT_TYPE" val="i"/>
  <p:tag name="KSO_WM_UNIT_INDEX" val="1"/>
  <p:tag name="KSO_WM_SLIDE_BACKGROUND_TYPE" val="general"/>
  <p:tag name="KSO_WM_SLIDE_BK_DARK_LIGHT" val="2"/>
</p:tagLst>
</file>

<file path=ppt/tags/tag1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2"/>
  <p:tag name="KSO_WM_UNIT_LAYERLEVEL" val="1"/>
  <p:tag name="KSO_WM_TAG_VERSION" val="1.0"/>
  <p:tag name="KSO_WM_BEAUTIFY_FLAG" val="#wm#"/>
  <p:tag name="KSO_WM_UNIT_COLOR_SCHEME_SHAPE_ID" val="6"/>
  <p:tag name="KSO_WM_UNIT_COLOR_SCHEME_PARENT_PAGE" val="2_1"/>
  <p:tag name="KSO_WM_UNIT_TYPE" val="i"/>
  <p:tag name="KSO_WM_UNIT_INDEX" val="2"/>
  <p:tag name="KSO_WM_SLIDE_BACKGROUND_TYPE" val="general"/>
  <p:tag name="KSO_WM_SLIDE_BK_DARK_LIGHT" val="2"/>
</p:tagLst>
</file>

<file path=ppt/tags/tag1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3*i*1"/>
  <p:tag name="KSO_WM_UNIT_LAYERLEVEL" val="1"/>
  <p:tag name="KSO_WM_TAG_VERSION" val="1.0"/>
  <p:tag name="KSO_WM_BEAUTIFY_FLAG" val="#wm#"/>
  <p:tag name="KSO_WM_UNIT_SUBTYPE" val="h"/>
  <p:tag name="KSO_WM_UNIT_BK_DARK_LIGHT" val="2"/>
  <p:tag name="KSO_WM_SLIDE_BACKGROUND_TYPE" val="frame"/>
  <p:tag name="KSO_WM_SLIDE_BK_DARK_LIGHT" val="1"/>
</p:tagLst>
</file>

<file path=ppt/tags/tag1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i*2"/>
  <p:tag name="KSO_WM_UNIT_LAYERLEVEL" val="1"/>
  <p:tag name="KSO_WM_TAG_VERSION" val="1.0"/>
  <p:tag name="KSO_WM_BEAUTIFY_FLAG" val="#wm#"/>
  <p:tag name="KSO_WM_UNIT_COLOR_SCHEME_SHAPE_ID" val="108"/>
  <p:tag name="KSO_WM_UNIT_COLOR_SCHEME_PARENT_PAGE" val="2_11"/>
  <p:tag name="KSO_WM_UNIT_TYPE" val="i"/>
  <p:tag name="KSO_WM_UNIT_INDEX" val="2"/>
  <p:tag name="KSO_WM_SLIDE_BACKGROUND_TYPE" val="frame"/>
  <p:tag name="KSO_WM_SLIDE_BK_DARK_LIGHT" val="1"/>
</p:tagLst>
</file>

<file path=ppt/tags/tag119.xml><?xml version="1.0" encoding="utf-8"?>
<p:tagLst xmlns:p="http://schemas.openxmlformats.org/presentationml/2006/main">
  <p:tag name="KSO_WM_SLIDE_BACKGROUND_TYPE" val="frame"/>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UNIT_COLOR_SCHEME_SHAPE_ID" val="9869"/>
  <p:tag name="KSO_WM_UNIT_COLOR_SCHEME_PARENT_PAGE" val="2_1"/>
  <p:tag name="KSO_WM_SLIDE_BACKGROUND_MASK_FLAG" val="1"/>
</p:tagLst>
</file>

<file path=ppt/tags/tag1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i*1"/>
  <p:tag name="KSO_WM_UNIT_LAYERLEVEL" val="1"/>
  <p:tag name="KSO_WM_TAG_VERSION" val="1.0"/>
  <p:tag name="KSO_WM_BEAUTIFY_FLAG" val="#wm#"/>
  <p:tag name="KSO_WM_UNIT_COLOR_SCHEME_SHAPE_ID" val="5"/>
  <p:tag name="KSO_WM_UNIT_COLOR_SCHEME_PARENT_PAGE" val="2_1"/>
  <p:tag name="KSO_WM_UNIT_TYPE" val="i"/>
  <p:tag name="KSO_WM_UNIT_INDEX" val="1"/>
  <p:tag name="KSO_WM_SLIDE_BACKGROUND_TYPE" val="frame"/>
  <p:tag name="KSO_WM_SLIDE_BK_DARK_LIGHT" val="1"/>
</p:tagLst>
</file>

<file path=ppt/tags/tag1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i*2"/>
  <p:tag name="KSO_WM_UNIT_LAYERLEVEL" val="1"/>
  <p:tag name="KSO_WM_TAG_VERSION" val="1.0"/>
  <p:tag name="KSO_WM_BEAUTIFY_FLAG" val="#wm#"/>
  <p:tag name="KSO_WM_UNIT_COLOR_SCHEME_SHAPE_ID" val="6"/>
  <p:tag name="KSO_WM_UNIT_COLOR_SCHEME_PARENT_PAGE" val="2_1"/>
  <p:tag name="KSO_WM_UNIT_TYPE" val="i"/>
  <p:tag name="KSO_WM_UNIT_INDEX" val="2"/>
  <p:tag name="KSO_WM_SLIDE_BACKGROUND_TYPE" val="frame"/>
  <p:tag name="KSO_WM_SLIDE_BK_DARK_LIGHT" val="1"/>
</p:tagLst>
</file>

<file path=ppt/tags/tag1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1"/>
</p:tagLst>
</file>

<file path=ppt/tags/tag1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1"/>
</p:tagLst>
</file>

<file path=ppt/tags/tag1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1"/>
</p:tagLst>
</file>

<file path=ppt/tags/tag1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1"/>
</p:tagLst>
</file>

<file path=ppt/tags/tag1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1"/>
</p:tagLst>
</file>

<file path=ppt/tags/tag1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UNIT_COLOR_SCHEME_SHAPE_ID" val="5"/>
  <p:tag name="KSO_WM_UNIT_COLOR_SCHEME_PARENT_PAGE" val="2_1"/>
  <p:tag name="KSO_WM_UNIT_TYPE" val="i"/>
  <p:tag name="KSO_WM_UNIT_INDEX" val="1"/>
  <p:tag name="KSO_WM_SLIDE_BACKGROUND_TYPE" val="leftRight"/>
  <p:tag name="KSO_WM_SLIDE_BK_DARK_LIGHT" val="2"/>
</p:tagLst>
</file>

<file path=ppt/tags/tag1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i*2"/>
  <p:tag name="KSO_WM_UNIT_LAYERLEVEL" val="1"/>
  <p:tag name="KSO_WM_TAG_VERSION" val="1.0"/>
  <p:tag name="KSO_WM_BEAUTIFY_FLAG" val="#wm#"/>
  <p:tag name="KSO_WM_UNIT_COLOR_SCHEME_SHAPE_ID" val="6"/>
  <p:tag name="KSO_WM_UNIT_COLOR_SCHEME_PARENT_PAGE" val="2_1"/>
  <p:tag name="KSO_WM_UNIT_TYPE" val="i"/>
  <p:tag name="KSO_WM_UNIT_INDEX" val="2"/>
  <p:tag name="KSO_WM_SLIDE_BACKGROUND_TYPE" val="leftRight"/>
  <p:tag name="KSO_WM_SLIDE_BK_DARK_LIGHT" val="2"/>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UNIT_COLOR_SCHEME_SHAPE_ID" val="9870"/>
  <p:tag name="KSO_WM_UNIT_COLOR_SCHEME_PARENT_PAGE" val="2_1"/>
  <p:tag name="KSO_WM_SLIDE_BACKGROUND_MASK_FLAG" val="1"/>
</p:tagLst>
</file>

<file path=ppt/tags/tag1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UNIT_TYPE" val="i"/>
  <p:tag name="KSO_WM_UNIT_INDEX" val="1"/>
  <p:tag name="KSO_WM_UNIT_SUBTYPE" val="h"/>
  <p:tag name="KSO_WM_UNIT_BK_DARK_LIGHT" val="1"/>
  <p:tag name="KSO_WM_SLIDE_BACKGROUND_TYPE" val="leftRight"/>
  <p:tag name="KSO_WM_SLIDE_BK_DARK_LIGHT" val="2"/>
</p:tagLst>
</file>

<file path=ppt/tags/tag1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UNIT_TYPE" val="i"/>
  <p:tag name="KSO_WM_UNIT_INDEX" val="1"/>
  <p:tag name="KSO_WM_UNIT_SUBTYPE" val="h"/>
  <p:tag name="KSO_WM_UNIT_BK_DARK_LIGHT" val="1"/>
  <p:tag name="KSO_WM_SLIDE_BACKGROUND_TYPE" val="topBottom"/>
  <p:tag name="KSO_WM_SLIDE_BK_DARK_LIGHT" val="2"/>
</p:tagLst>
</file>

<file path=ppt/tags/tag138.xml><?xml version="1.0" encoding="utf-8"?>
<p:tagLst xmlns:p="http://schemas.openxmlformats.org/presentationml/2006/main">
  <p:tag name="KSO_WM_SLIDE_BACKGROUND_TYPE" val="topBottom"/>
</p:tagLst>
</file>

<file path=ppt/tags/tag1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UNIT_COLOR_SCHEME_SHAPE_ID" val="5"/>
  <p:tag name="KSO_WM_UNIT_COLOR_SCHEME_PARENT_PAGE" val="2_1"/>
  <p:tag name="KSO_WM_UNIT_TYPE" val="i"/>
  <p:tag name="KSO_WM_UNIT_INDEX" val="1"/>
  <p:tag name="KSO_WM_SLIDE_BACKGROUND_TYPE" val="topBottom"/>
  <p:tag name="KSO_WM_SLIDE_BK_DARK_LIGHT" val="2"/>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UNIT_COLOR_SCHEME_SHAPE_ID" val="9871"/>
  <p:tag name="KSO_WM_UNIT_COLOR_SCHEME_PARENT_PAGE" val="2_1"/>
  <p:tag name="KSO_WM_SLIDE_BACKGROUND_MASK_FLAG" val="1"/>
</p:tagLst>
</file>

<file path=ppt/tags/tag1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i*2"/>
  <p:tag name="KSO_WM_UNIT_LAYERLEVEL" val="1"/>
  <p:tag name="KSO_WM_TAG_VERSION" val="1.0"/>
  <p:tag name="KSO_WM_BEAUTIFY_FLAG" val="#wm#"/>
  <p:tag name="KSO_WM_UNIT_COLOR_SCHEME_SHAPE_ID" val="6"/>
  <p:tag name="KSO_WM_UNIT_COLOR_SCHEME_PARENT_PAGE" val="2_1"/>
  <p:tag name="KSO_WM_UNIT_TYPE" val="i"/>
  <p:tag name="KSO_WM_UNIT_INDEX" val="2"/>
  <p:tag name="KSO_WM_SLIDE_BACKGROUND_TYPE" val="topBottom"/>
  <p:tag name="KSO_WM_SLIDE_BK_DARK_LIGHT" val="2"/>
</p:tagLst>
</file>

<file path=ppt/tags/tag1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i*2"/>
  <p:tag name="KSO_WM_UNIT_LAYERLEVEL" val="1"/>
  <p:tag name="KSO_WM_TAG_VERSION" val="1.0"/>
  <p:tag name="KSO_WM_BEAUTIFY_FLAG" val="#wm#"/>
  <p:tag name="KSO_WM_UNIT_COLOR_SCHEME_SHAPE_ID" val="108"/>
  <p:tag name="KSO_WM_UNIT_COLOR_SCHEME_PARENT_PAGE" val="2_11"/>
  <p:tag name="KSO_WM_UNIT_TYPE" val="i"/>
  <p:tag name="KSO_WM_UNIT_INDEX" val="2"/>
  <p:tag name="KSO_WM_SLIDE_BACKGROUND_TYPE" val="topBottom"/>
  <p:tag name="KSO_WM_SLIDE_BK_DARK_LIGHT" val="2"/>
</p:tagLst>
</file>

<file path=ppt/tags/tag1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UNIT_COLOR_SCHEME_SHAPE_ID" val="5"/>
  <p:tag name="KSO_WM_UNIT_COLOR_SCHEME_PARENT_PAGE" val="2_1"/>
  <p:tag name="KSO_WM_UNIT_TYPE" val="i"/>
  <p:tag name="KSO_WM_UNIT_INDEX" val="1"/>
  <p:tag name="KSO_WM_SLIDE_BACKGROUND_TYPE" val="bottomTop"/>
  <p:tag name="KSO_WM_SLIDE_BK_DARK_LIGHT" val="2"/>
</p:tagLst>
</file>

<file path=ppt/tags/tag15.xml><?xml version="1.0" encoding="utf-8"?>
<p:tagLst xmlns:p="http://schemas.openxmlformats.org/presentationml/2006/main">
  <p:tag name="KSO_WM_SLIDE_COLORSCHEME_VERSION" val="3.2"/>
  <p:tag name="KSO_WM_UNIT_COLOR_SCHEME_SHAPE_ID" val="32"/>
  <p:tag name="KSO_WM_UNIT_COLOR_SCHEME_PARENT_PAGE" val="2_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i*2"/>
  <p:tag name="KSO_WM_UNIT_LAYERLEVEL" val="1"/>
  <p:tag name="KSO_WM_TAG_VERSION" val="1.0"/>
  <p:tag name="KSO_WM_BEAUTIFY_FLAG" val="#wm#"/>
  <p:tag name="KSO_WM_UNIT_COLOR_SCHEME_SHAPE_ID" val="6"/>
  <p:tag name="KSO_WM_UNIT_COLOR_SCHEME_PARENT_PAGE" val="2_1"/>
  <p:tag name="KSO_WM_UNIT_TYPE" val="i"/>
  <p:tag name="KSO_WM_UNIT_INDEX" val="2"/>
  <p:tag name="KSO_WM_SLIDE_BACKGROUND_TYPE" val="bottomTop"/>
  <p:tag name="KSO_WM_SLIDE_BK_DARK_LIGHT" val="2"/>
</p:tagLst>
</file>

<file path=ppt/tags/tag1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UNIT_TYPE" val="i"/>
  <p:tag name="KSO_WM_UNIT_INDEX" val="1"/>
  <p:tag name="KSO_WM_UNIT_SUBTYPE" val="h"/>
  <p:tag name="KSO_WM_UNIT_BK_DARK_LIGHT" val="1"/>
  <p:tag name="KSO_WM_SLIDE_BACKGROUND_TYPE" val="bottomTop"/>
  <p:tag name="KSO_WM_SLIDE_BK_DARK_LIGHT" val="2"/>
</p:tagLst>
</file>

<file path=ppt/tags/tag1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TYPE" val="i"/>
  <p:tag name="KSO_WM_UNIT_INDEX" val="1"/>
  <p:tag name="KSO_WM_UNIT_SUBTYPE" val="h"/>
  <p:tag name="KSO_WM_UNIT_BK_DARK_LIGHT" val="1"/>
  <p:tag name="KSO_WM_SLIDE_BACKGROUND_TYPE" val="navigation"/>
  <p:tag name="KSO_WM_SLIDE_BK_DARK_LIGHT" val="2"/>
</p:tagLst>
</file>

<file path=ppt/tags/tag159.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COLOR_SCHEME_SHAPE_ID" val="5"/>
  <p:tag name="KSO_WM_UNIT_COLOR_SCHEME_PARENT_PAGE" val="2_1"/>
  <p:tag name="KSO_WM_UNIT_TYPE" val="i"/>
  <p:tag name="KSO_WM_UNIT_INDEX" val="1"/>
  <p:tag name="KSO_WM_SLIDE_BACKGROUND_TYPE" val="navigation"/>
  <p:tag name="KSO_WM_SLIDE_BK_DARK_LIGHT" val="2"/>
</p:tagLst>
</file>

<file path=ppt/tags/tag1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i*2"/>
  <p:tag name="KSO_WM_UNIT_LAYERLEVEL" val="1"/>
  <p:tag name="KSO_WM_TAG_VERSION" val="1.0"/>
  <p:tag name="KSO_WM_BEAUTIFY_FLAG" val="#wm#"/>
  <p:tag name="KSO_WM_UNIT_COLOR_SCHEME_SHAPE_ID" val="6"/>
  <p:tag name="KSO_WM_UNIT_COLOR_SCHEME_PARENT_PAGE" val="2_1"/>
  <p:tag name="KSO_WM_UNIT_TYPE" val="i"/>
  <p:tag name="KSO_WM_UNIT_INDEX" val="2"/>
  <p:tag name="KSO_WM_SLIDE_BACKGROUND_TYPE" val="navigation"/>
  <p:tag name="KSO_WM_SLIDE_BK_DARK_LIGHT" val="2"/>
</p:tagLst>
</file>

<file path=ppt/tags/tag1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UNIT_TYPE" val="i"/>
  <p:tag name="KSO_WM_UNIT_INDEX" val="1"/>
  <p:tag name="KSO_WM_UNIT_SUBTYPE" val="h"/>
  <p:tag name="KSO_WM_UNIT_BK_DARK_LIGHT" val="2"/>
  <p:tag name="KSO_WM_SLIDE_BACKGROUND_TYPE" val="belt"/>
  <p:tag name="KSO_WM_SLIDE_BK_DARK_LIGHT" val="1"/>
</p:tagLst>
</file>

<file path=ppt/tags/tag171.xml><?xml version="1.0" encoding="utf-8"?>
<p:tagLst xmlns:p="http://schemas.openxmlformats.org/presentationml/2006/main">
  <p:tag name="KSO_WM_SLIDE_BACKGROUND_TYPE" val="belt"/>
</p:tagLst>
</file>

<file path=ppt/tags/tag1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UNIT_COLOR_SCHEME_SHAPE_ID" val="5"/>
  <p:tag name="KSO_WM_UNIT_COLOR_SCHEME_PARENT_PAGE" val="2_1"/>
  <p:tag name="KSO_WM_UNIT_TYPE" val="i"/>
  <p:tag name="KSO_WM_UNIT_INDEX" val="1"/>
  <p:tag name="KSO_WM_SLIDE_BACKGROUND_TYPE" val="belt"/>
  <p:tag name="KSO_WM_SLIDE_BK_DARK_LIGHT" val="1"/>
</p:tagLst>
</file>

<file path=ppt/tags/tag1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i*2"/>
  <p:tag name="KSO_WM_UNIT_LAYERLEVEL" val="1"/>
  <p:tag name="KSO_WM_TAG_VERSION" val="1.0"/>
  <p:tag name="KSO_WM_BEAUTIFY_FLAG" val="#wm#"/>
  <p:tag name="KSO_WM_UNIT_COLOR_SCHEME_SHAPE_ID" val="6"/>
  <p:tag name="KSO_WM_UNIT_COLOR_SCHEME_PARENT_PAGE" val="2_1"/>
  <p:tag name="KSO_WM_UNIT_TYPE" val="i"/>
  <p:tag name="KSO_WM_UNIT_INDEX" val="2"/>
  <p:tag name="KSO_WM_SLIDE_BACKGROUND_TYPE" val="belt"/>
  <p:tag name="KSO_WM_SLIDE_BK_DARK_LIGHT" val="1"/>
</p:tagLst>
</file>

<file path=ppt/tags/tag174.xml><?xml version="1.0" encoding="utf-8"?>
<p:tagLst xmlns:p="http://schemas.openxmlformats.org/presentationml/2006/main">
  <p:tag name="KSO_WM_SLIDE_BACKGROUND_TYPE" val="belt"/>
</p:tagLst>
</file>

<file path=ppt/tags/tag1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UNIT_COLOR_SCHEME_SHAPE_ID" val="5"/>
  <p:tag name="KSO_WM_UNIT_COLOR_SCHEME_PARENT_PAGE" val="2_1"/>
  <p:tag name="KSO_WM_UNIT_TYPE" val="i"/>
  <p:tag name="KSO_WM_UNIT_INDEX" val="1"/>
  <p:tag name="KSO_WM_SLIDE_BACKGROUND_TYPE" val="belt"/>
  <p:tag name="KSO_WM_SLIDE_BK_DARK_LIGHT" val="1"/>
</p:tagLst>
</file>

<file path=ppt/tags/tag1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i*2"/>
  <p:tag name="KSO_WM_UNIT_LAYERLEVEL" val="1"/>
  <p:tag name="KSO_WM_TAG_VERSION" val="1.0"/>
  <p:tag name="KSO_WM_BEAUTIFY_FLAG" val="#wm#"/>
  <p:tag name="KSO_WM_UNIT_COLOR_SCHEME_SHAPE_ID" val="6"/>
  <p:tag name="KSO_WM_UNIT_COLOR_SCHEME_PARENT_PAGE" val="2_1"/>
  <p:tag name="KSO_WM_UNIT_TYPE" val="i"/>
  <p:tag name="KSO_WM_UNIT_INDEX" val="2"/>
  <p:tag name="KSO_WM_SLIDE_BACKGROUND_TYPE" val="belt"/>
  <p:tag name="KSO_WM_SLIDE_BK_DARK_LIGHT" val="1"/>
</p:tagLst>
</file>

<file path=ppt/tags/tag1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1"/>
</p:tagLst>
</file>

<file path=ppt/tags/tag1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1"/>
</p:tagLst>
</file>

<file path=ppt/tags/tag1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1"/>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i*2"/>
  <p:tag name="KSO_WM_UNIT_LAYERLEVEL" val="1"/>
  <p:tag name="KSO_WM_TAG_VERSION" val="1.0"/>
  <p:tag name="KSO_WM_BEAUTIFY_FLAG" val="#wm#"/>
  <p:tag name="KSO_WM_UNIT_COLOR_SCHEME_SHAPE_ID" val="108"/>
  <p:tag name="KSO_WM_UNIT_COLOR_SCHEME_PARENT_PAGE" val="2_11"/>
  <p:tag name="KSO_WM_UNIT_TYPE" val="i"/>
  <p:tag name="KSO_WM_UNIT_INDEX" val="2"/>
</p:tagLst>
</file>

<file path=ppt/tags/tag1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1"/>
</p:tagLst>
</file>

<file path=ppt/tags/tag1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1"/>
</p:tagLst>
</file>

<file path=ppt/tags/tag182.xml><?xml version="1.0" encoding="utf-8"?>
<p:tagLst xmlns:p="http://schemas.openxmlformats.org/presentationml/2006/main">
  <p:tag name="KSO_WM_TAG_VERSION" val="1.0"/>
  <p:tag name="KSO_WM_BEAUTIFY_FLAG" val="#wm#"/>
  <p:tag name="KSO_WM_UNIT_HIGHLIGHT" val="0"/>
  <p:tag name="KSO_WM_UNIT_COMPATIBLE" val="0"/>
  <p:tag name="KSO_WM_UNIT_DIAGRAM_ISNUMVISUAL" val="0"/>
  <p:tag name="KSO_WM_UNIT_DIAGRAM_ISREFERUNIT" val="0"/>
  <p:tag name="KSO_WM_UNIT_ID" val="_0**"/>
  <p:tag name="KSO_WM_UNIT_LAYERLEVEL" val="1"/>
  <p:tag name="KSO_WM_UNIT_COLOR_SCHEME_SHAPE_ID" val="2"/>
  <p:tag name="KSO_WM_UNIT_COLOR_SCHEME_PARENT_PAGE" val="1_1"/>
  <p:tag name="KSO_WM_TEMPLATE_CATEGORY" val="custom"/>
  <p:tag name="KSO_WM_TEMPLATE_INDEX" val="20192214"/>
</p:tagLst>
</file>

<file path=ppt/tags/tag183.xml><?xml version="1.0" encoding="utf-8"?>
<p:tagLst xmlns:p="http://schemas.openxmlformats.org/presentationml/2006/main">
  <p:tag name="KSO_WM_TAG_VERSION" val="1.0"/>
  <p:tag name="KSO_WM_BEAUTIFY_FLAG" val="#wm#"/>
  <p:tag name="KSO_WM_UNIT_HIGHLIGHT" val="0"/>
  <p:tag name="KSO_WM_UNIT_COMPATIBLE" val="0"/>
  <p:tag name="KSO_WM_UNIT_DIAGRAM_ISNUMVISUAL" val="0"/>
  <p:tag name="KSO_WM_UNIT_DIAGRAM_ISREFERUNIT" val="0"/>
  <p:tag name="KSO_WM_UNIT_ID" val="_0**"/>
  <p:tag name="KSO_WM_UNIT_LAYERLEVEL" val="1"/>
  <p:tag name="KSO_WM_UNIT_COLOR_SCHEME_SHAPE_ID" val="3"/>
  <p:tag name="KSO_WM_UNIT_COLOR_SCHEME_PARENT_PAGE" val="1_1"/>
  <p:tag name="KSO_WM_TEMPLATE_CATEGORY" val="custom"/>
  <p:tag name="KSO_WM_TEMPLATE_INDEX" val="20192214"/>
</p:tagLst>
</file>

<file path=ppt/tags/tag1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UNIT_COLOR_SCHEME_SHAPE_ID" val="4"/>
  <p:tag name="KSO_WM_UNIT_COLOR_SCHEME_PARENT_PAGE" val="1_1"/>
</p:tagLst>
</file>

<file path=ppt/tags/tag1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UNIT_COLOR_SCHEME_SHAPE_ID" val="5"/>
  <p:tag name="KSO_WM_UNIT_COLOR_SCHEME_PARENT_PAGE" val="1_1"/>
</p:tagLst>
</file>

<file path=ppt/tags/tag1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UNIT_COLOR_SCHEME_SHAPE_ID" val="6"/>
  <p:tag name="KSO_WM_UNIT_COLOR_SCHEME_PARENT_PAGE" val="1_1"/>
</p:tagLst>
</file>

<file path=ppt/tags/tag187.xml><?xml version="1.0" encoding="utf-8"?>
<p:tagLst xmlns:p="http://schemas.openxmlformats.org/presentationml/2006/main">
  <p:tag name="KSO_WM_TAG_VERSION" val="1.0"/>
  <p:tag name="KSO_WM_BEAUTIFY_FLAG" val="#wm#"/>
  <p:tag name="KSO_WM_TEMPLATE_CATEGORY" val="custom"/>
  <p:tag name="KSO_WM_TEMPLATE_INDEX" val="20192214"/>
  <p:tag name="KSO_WM_TEMPLATE_SUBCATEGORY" val="0"/>
  <p:tag name="KSO_WM_SLIDE_COLORSCHEME_VERSION" val="3.2"/>
  <p:tag name="KSO_WM_UNIT_COLOR_SCHEME_SHAPE_ID" val="7"/>
  <p:tag name="KSO_WM_UNIT_COLOR_SCHEME_PARENT_PAGE" val="1_1"/>
  <p:tag name="KSO_WM_UNIT_SHOW_EDIT_AREA_INDICATION" val="0"/>
  <p:tag name="KSO_WM_TEMPLATE_THUMBS_INDEX" val="1、5、7、8、9、10、11、12、13、15"/>
  <p:tag name="KSO_WM_TEMPLATE_MASTER_TYPE" val="1"/>
  <p:tag name="KSO_WM_TEMPLATE_COLOR_TYPE" val="1"/>
  <p:tag name="KSO_WM_TEMPLATE_MASTER_THUMB_INDEX" val="12"/>
</p:tagLst>
</file>

<file path=ppt/tags/tag188.xml><?xml version="1.0" encoding="utf-8"?>
<p:tagLst xmlns:p="http://schemas.openxmlformats.org/presentationml/2006/main">
  <p:tag name="MH" val="20151219112149"/>
  <p:tag name="MH_LIBRARY" val="GRAPHIC"/>
  <p:tag name="MH_TYPE" val="Other"/>
  <p:tag name="MH_ORDER" val="1"/>
</p:tagLst>
</file>

<file path=ppt/tags/tag189.xml><?xml version="1.0" encoding="utf-8"?>
<p:tagLst xmlns:p="http://schemas.openxmlformats.org/presentationml/2006/main">
  <p:tag name="MH" val="20151219112149"/>
  <p:tag name="MH_LIBRARY" val="GRAPHIC"/>
  <p:tag name="MH_TYPE" val="Other"/>
  <p:tag name="MH_ORDER" val="2"/>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i*1"/>
  <p:tag name="KSO_WM_UNIT_LAYERLEVEL" val="1"/>
  <p:tag name="KSO_WM_TAG_VERSION" val="1.0"/>
  <p:tag name="KSO_WM_BEAUTIFY_FLAG" val="#wm#"/>
  <p:tag name="KSO_WM_UNIT_COLOR_SCHEME_SHAPE_ID" val="5"/>
  <p:tag name="KSO_WM_UNIT_COLOR_SCHEME_PARENT_PAGE" val="2_1"/>
  <p:tag name="KSO_WM_UNIT_TYPE" val="i"/>
  <p:tag name="KSO_WM_UNIT_INDEX" val="1"/>
</p:tagLst>
</file>

<file path=ppt/tags/tag190.xml><?xml version="1.0" encoding="utf-8"?>
<p:tagLst xmlns:p="http://schemas.openxmlformats.org/presentationml/2006/main">
  <p:tag name="MH" val="20151219112149"/>
  <p:tag name="MH_LIBRARY" val="GRAPHIC"/>
  <p:tag name="MH_TYPE" val="Other"/>
  <p:tag name="MH_ORDER" val="4"/>
</p:tagLst>
</file>

<file path=ppt/tags/tag191.xml><?xml version="1.0" encoding="utf-8"?>
<p:tagLst xmlns:p="http://schemas.openxmlformats.org/presentationml/2006/main">
  <p:tag name="MH" val="20151219112149"/>
  <p:tag name="MH_LIBRARY" val="GRAPHIC"/>
  <p:tag name="MH_TYPE" val="Other"/>
  <p:tag name="MH_ORDER" val="5"/>
</p:tagLst>
</file>

<file path=ppt/tags/tag192.xml><?xml version="1.0" encoding="utf-8"?>
<p:tagLst xmlns:p="http://schemas.openxmlformats.org/presentationml/2006/main">
  <p:tag name="MH" val="20151219112149"/>
  <p:tag name="MH_LIBRARY" val="GRAPHIC"/>
  <p:tag name="MH_TYPE" val="Other"/>
  <p:tag name="MH_ORDER" val="6"/>
</p:tagLst>
</file>

<file path=ppt/tags/tag193.xml><?xml version="1.0" encoding="utf-8"?>
<p:tagLst xmlns:p="http://schemas.openxmlformats.org/presentationml/2006/main">
  <p:tag name="MH" val="20151219112149"/>
  <p:tag name="MH_LIBRARY" val="GRAPHIC"/>
  <p:tag name="MH_TYPE" val="SubTitle"/>
  <p:tag name="MH_ORDER" val="2"/>
</p:tagLst>
</file>

<file path=ppt/tags/tag194.xml><?xml version="1.0" encoding="utf-8"?>
<p:tagLst xmlns:p="http://schemas.openxmlformats.org/presentationml/2006/main">
  <p:tag name="MH" val="20151219112149"/>
  <p:tag name="MH_LIBRARY" val="GRAPHIC"/>
  <p:tag name="MH_TYPE" val="Other"/>
  <p:tag name="MH_ORDER" val="7"/>
</p:tagLst>
</file>

<file path=ppt/tags/tag195.xml><?xml version="1.0" encoding="utf-8"?>
<p:tagLst xmlns:p="http://schemas.openxmlformats.org/presentationml/2006/main">
  <p:tag name="MH" val="20151219112149"/>
  <p:tag name="MH_LIBRARY" val="GRAPHIC"/>
  <p:tag name="MH_TYPE" val="Other"/>
  <p:tag name="MH_ORDER" val="8"/>
</p:tagLst>
</file>

<file path=ppt/tags/tag196.xml><?xml version="1.0" encoding="utf-8"?>
<p:tagLst xmlns:p="http://schemas.openxmlformats.org/presentationml/2006/main">
  <p:tag name="MH" val="20151219112149"/>
  <p:tag name="MH_LIBRARY" val="GRAPHIC"/>
  <p:tag name="MH_TYPE" val="Other"/>
  <p:tag name="MH_ORDER" val="9"/>
</p:tagLst>
</file>

<file path=ppt/tags/tag197.xml><?xml version="1.0" encoding="utf-8"?>
<p:tagLst xmlns:p="http://schemas.openxmlformats.org/presentationml/2006/main">
  <p:tag name="MH" val="20151219112149"/>
  <p:tag name="MH_LIBRARY" val="GRAPHIC"/>
  <p:tag name="MH_TYPE" val="SubTitle"/>
  <p:tag name="MH_ORDER" val="1"/>
</p:tagLst>
</file>

<file path=ppt/tags/tag198.xml><?xml version="1.0" encoding="utf-8"?>
<p:tagLst xmlns:p="http://schemas.openxmlformats.org/presentationml/2006/main">
  <p:tag name="PA" val="v3.0.1"/>
</p:tagLst>
</file>

<file path=ppt/tags/tag199.xml><?xml version="1.0" encoding="utf-8"?>
<p:tagLst xmlns:p="http://schemas.openxmlformats.org/presentationml/2006/main">
  <p:tag name="PA" val="v3.0.1"/>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i*2"/>
  <p:tag name="KSO_WM_UNIT_LAYERLEVEL" val="1"/>
  <p:tag name="KSO_WM_TAG_VERSION" val="1.0"/>
  <p:tag name="KSO_WM_BEAUTIFY_FLAG" val="#wm#"/>
  <p:tag name="KSO_WM_UNIT_COLOR_SCHEME_SHAPE_ID" val="6"/>
  <p:tag name="KSO_WM_UNIT_COLOR_SCHEME_PARENT_PAGE" val="2_1"/>
  <p:tag name="KSO_WM_UNIT_TYPE" val="i"/>
  <p:tag name="KSO_WM_UNIT_INDEX" val="2"/>
</p:tagLst>
</file>

<file path=ppt/tags/tag200.xml><?xml version="1.0" encoding="utf-8"?>
<p:tagLst xmlns:p="http://schemas.openxmlformats.org/presentationml/2006/main">
  <p:tag name="PA" val="v3.0.1"/>
</p:tagLst>
</file>

<file path=ppt/tags/tag201.xml><?xml version="1.0" encoding="utf-8"?>
<p:tagLst xmlns:p="http://schemas.openxmlformats.org/presentationml/2006/main">
  <p:tag name="PA" val="v3.0.1"/>
</p:tagLst>
</file>

<file path=ppt/tags/tag202.xml><?xml version="1.0" encoding="utf-8"?>
<p:tagLst xmlns:p="http://schemas.openxmlformats.org/presentationml/2006/main">
  <p:tag name="PA" val="v3.0.1"/>
</p:tagLst>
</file>

<file path=ppt/tags/tag203.xml><?xml version="1.0" encoding="utf-8"?>
<p:tagLst xmlns:p="http://schemas.openxmlformats.org/presentationml/2006/main">
  <p:tag name="KSO_WM_UNIT_PLACING_PICTURE_USER_VIEWPORT" val="{&quot;height&quot;:3750,&quot;width&quot;:3570}"/>
</p:tagLst>
</file>

<file path=ppt/tags/tag204.xml><?xml version="1.0" encoding="utf-8"?>
<p:tagLst xmlns:p="http://schemas.openxmlformats.org/presentationml/2006/main">
  <p:tag name="KSO_WM_UNIT_ISCONTENTSTITLE" val="0"/>
  <p:tag name="KSO_WM_UNIT_PRESET_TEXT" val="Thanks."/>
  <p:tag name="KSO_WM_UNIT_VALUE" val="4"/>
  <p:tag name="KSO_WM_UNIT_HIGHLIGHT" val="0"/>
  <p:tag name="KSO_WM_UNIT_COMPATIBLE" val="0"/>
  <p:tag name="KSO_WM_UNIT_DIAGRAM_ISNUMVISUAL" val="0"/>
  <p:tag name="KSO_WM_UNIT_DIAGRAM_ISREFERUNIT" val="0"/>
  <p:tag name="KSO_WM_UNIT_TYPE" val="a"/>
  <p:tag name="KSO_WM_UNIT_INDEX" val="1"/>
  <p:tag name="KSO_WM_UNIT_ID" val="custom20192214_15*a*1"/>
  <p:tag name="KSO_WM_TEMPLATE_CATEGORY" val="custom"/>
  <p:tag name="KSO_WM_TEMPLATE_INDEX" val="20192214"/>
  <p:tag name="KSO_WM_UNIT_LAYERLEVEL" val="1"/>
  <p:tag name="KSO_WM_TAG_VERSION" val="1.0"/>
  <p:tag name="KSO_WM_BEAUTIFY_FLAG" val="#wm#"/>
  <p:tag name="KSO_WM_UNIT_NOCLEAR" val="1"/>
  <p:tag name="KSO_WM_UNIT_COLOR_SCHEME_SHAPE_ID" val="5"/>
  <p:tag name="KSO_WM_UNIT_COLOR_SCHEME_PARENT_PAGE" val="0_4"/>
</p:tagLst>
</file>

<file path=ppt/tags/tag205.xml><?xml version="1.0" encoding="utf-8"?>
<p:tagLst xmlns:p="http://schemas.openxmlformats.org/presentationml/2006/main">
  <p:tag name="KSO_WM_SLIDE_ID" val="custom20192214_15"/>
  <p:tag name="KSO_WM_SLIDE_ITEM_CNT" val="0"/>
  <p:tag name="KSO_WM_SLIDE_INDEX" val="15"/>
  <p:tag name="KSO_WM_TAG_VERSION" val="1.0"/>
  <p:tag name="KSO_WM_BEAUTIFY_FLAG" val="#wm#"/>
  <p:tag name="KSO_WM_TEMPLATE_CATEGORY" val="custom"/>
  <p:tag name="KSO_WM_TEMPLATE_INDEX" val="20192214"/>
  <p:tag name="KSO_WM_SLIDE_LAYOUT" val="a"/>
  <p:tag name="KSO_WM_SLIDE_LAYOUT_CNT" val="1"/>
  <p:tag name="KSO_WM_SLIDE_TYPE" val="endPage"/>
  <p:tag name="KSO_WM_SLIDE_SUBTYPE" val="pureTxt"/>
  <p:tag name="KSO_WM_TEMPLATE_SUBCATEGORY" val="0"/>
  <p:tag name="KSO_WM_SLIDE_COLORSCHEME_VERSION" val="3.2"/>
  <p:tag name="KSO_WM_TEMPLATE_MASTER_TYPE" val="1"/>
  <p:tag name="KSO_WM_TEMPLATE_COLOR_TYPE" val="1"/>
</p:tagLst>
</file>

<file path=ppt/tags/tag206.xml><?xml version="1.0" encoding="utf-8"?>
<p:tagLst xmlns:p="http://schemas.openxmlformats.org/presentationml/2006/main">
  <p:tag name="ISPRING_PRESENTATION_TITLE" val="第一PPT模板网-WWW.1PPT.CO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 name="KSO_WM_UNIT_COLOR_SCHEME_SHAPE_ID" val="2"/>
  <p:tag name="KSO_WM_UNIT_COLOR_SCHEME_PARENT_PAGE" val="2_2"/>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 name="KSO_WM_UNIT_COLOR_SCHEME_SHAPE_ID" val="3"/>
  <p:tag name="KSO_WM_UNIT_COLOR_SCHEME_PARENT_PAGE" val="2_2"/>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 name="KSO_WM_UNIT_COLOR_SCHEME_SHAPE_ID" val="4"/>
  <p:tag name="KSO_WM_UNIT_COLOR_SCHEME_PARENT_PAGE" val="2_2"/>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 name="KSO_WM_UNIT_COLOR_SCHEME_SHAPE_ID" val="5"/>
  <p:tag name="KSO_WM_UNIT_COLOR_SCHEME_PARENT_PAGE" val="2_2"/>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 name="KSO_WM_UNIT_COLOR_SCHEME_SHAPE_ID" val="6"/>
  <p:tag name="KSO_WM_UNIT_COLOR_SCHEME_PARENT_PAGE" val="2_2"/>
</p:tagLst>
</file>

<file path=ppt/tags/tag26.xml><?xml version="1.0" encoding="utf-8"?>
<p:tagLst xmlns:p="http://schemas.openxmlformats.org/presentationml/2006/main">
  <p:tag name="KSO_WM_SLIDE_COLORSCHEME_VERSION" val="3.2"/>
  <p:tag name="KSO_WM_UNIT_COLOR_SCHEME_SHAPE_ID" val="10"/>
  <p:tag name="KSO_WM_UNIT_COLOR_SCHEME_PARENT_PAGE" val="2_2"/>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 name="KSO_WM_UNIT_COLOR_SCHEME_SHAPE_ID" val="20"/>
  <p:tag name="KSO_WM_UNIT_COLOR_SCHEME_PARENT_PAGE" val="2_3"/>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 name="KSO_WM_UNIT_COLOR_SCHEME_SHAPE_ID" val="21"/>
  <p:tag name="KSO_WM_UNIT_COLOR_SCHEME_PARENT_PAGE" val="2_3"/>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 name="KSO_WM_UNIT_COLOR_SCHEME_SHAPE_ID" val="4"/>
  <p:tag name="KSO_WM_UNIT_COLOR_SCHEME_PARENT_PAGE" val="2_3"/>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UNIT_COLOR_SCHEME_SHAPE_ID" val="5"/>
  <p:tag name="KSO_WM_UNIT_COLOR_SCHEME_PARENT_PAGE" val="2_1"/>
  <p:tag name="KSO_WM_SLIDE_BACKGROUND_MASK_FLAG" val="1"/>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 name="KSO_WM_UNIT_COLOR_SCHEME_SHAPE_ID" val="2"/>
  <p:tag name="KSO_WM_UNIT_COLOR_SCHEME_PARENT_PAGE" val="2_3"/>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 name="KSO_WM_UNIT_COLOR_SCHEME_SHAPE_ID" val="3"/>
  <p:tag name="KSO_WM_UNIT_COLOR_SCHEME_PARENT_PAGE" val="2_3"/>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 name="KSO_WM_UNIT_COLOR_SCHEME_SHAPE_ID" val="5"/>
  <p:tag name="KSO_WM_UNIT_COLOR_SCHEME_PARENT_PAGE" val="2_3"/>
</p:tagLst>
</file>

<file path=ppt/tags/tag33.xml><?xml version="1.0" encoding="utf-8"?>
<p:tagLst xmlns:p="http://schemas.openxmlformats.org/presentationml/2006/main">
  <p:tag name="KSO_WM_SLIDE_COLORSCHEME_VERSION" val="3.2"/>
  <p:tag name="KSO_WM_UNIT_COLOR_SCHEME_SHAPE_ID" val="6"/>
  <p:tag name="KSO_WM_UNIT_COLOR_SCHEME_PARENT_PAGE" val="2_3"/>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2"/>
  <p:tag name="KSO_WM_UNIT_LAYERLEVEL" val="1"/>
  <p:tag name="KSO_WM_TAG_VERSION" val="1.0"/>
  <p:tag name="KSO_WM_BEAUTIFY_FLAG" val="#wm#"/>
  <p:tag name="KSO_WM_UNIT_COLOR_SCHEME_SHAPE_ID" val="108"/>
  <p:tag name="KSO_WM_UNIT_COLOR_SCHEME_PARENT_PAGE" val="2_11"/>
  <p:tag name="KSO_WM_UNIT_TYPE" val="i"/>
  <p:tag name="KSO_WM_UNIT_INDEX" val="2"/>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1"/>
  <p:tag name="KSO_WM_UNIT_LAYERLEVEL" val="1"/>
  <p:tag name="KSO_WM_TAG_VERSION" val="1.0"/>
  <p:tag name="KSO_WM_BEAUTIFY_FLAG" val="#wm#"/>
  <p:tag name="KSO_WM_UNIT_COLOR_SCHEME_SHAPE_ID" val="5"/>
  <p:tag name="KSO_WM_UNIT_COLOR_SCHEME_PARENT_PAGE" val="2_1"/>
  <p:tag name="KSO_WM_UNIT_TYPE" val="i"/>
  <p:tag name="KSO_WM_UNIT_INDEX" val="1"/>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2"/>
  <p:tag name="KSO_WM_UNIT_LAYERLEVEL" val="1"/>
  <p:tag name="KSO_WM_TAG_VERSION" val="1.0"/>
  <p:tag name="KSO_WM_BEAUTIFY_FLAG" val="#wm#"/>
  <p:tag name="KSO_WM_UNIT_COLOR_SCHEME_SHAPE_ID" val="6"/>
  <p:tag name="KSO_WM_UNIT_COLOR_SCHEME_PARENT_PAGE" val="2_1"/>
  <p:tag name="KSO_WM_UNIT_TYPE" val="i"/>
  <p:tag name="KSO_WM_UNIT_INDEX" val="2"/>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 name="KSO_WM_UNIT_COLOR_SCHEME_SHAPE_ID" val="2"/>
  <p:tag name="KSO_WM_UNIT_COLOR_SCHEME_PARENT_PAGE" val="2_4"/>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 name="KSO_WM_UNIT_COLOR_SCHEME_SHAPE_ID" val="3"/>
  <p:tag name="KSO_WM_UNIT_COLOR_SCHEME_PARENT_PAGE" val="2_4"/>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UNIT_COLOR_SCHEME_SHAPE_ID" val="6"/>
  <p:tag name="KSO_WM_UNIT_COLOR_SCHEME_PARENT_PAGE" val="2_1"/>
  <p:tag name="KSO_WM_SLIDE_BACKGROUND_MASK_FLAG" val="1"/>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 name="KSO_WM_UNIT_COLOR_SCHEME_SHAPE_ID" val="4"/>
  <p:tag name="KSO_WM_UNIT_COLOR_SCHEME_PARENT_PAGE" val="2_4"/>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 name="KSO_WM_UNIT_COLOR_SCHEME_SHAPE_ID" val="5"/>
  <p:tag name="KSO_WM_UNIT_COLOR_SCHEME_PARENT_PAGE" val="2_4"/>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 name="KSO_WM_UNIT_COLOR_SCHEME_SHAPE_ID" val="6"/>
  <p:tag name="KSO_WM_UNIT_COLOR_SCHEME_PARENT_PAGE" val="2_4"/>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 name="KSO_WM_UNIT_COLOR_SCHEME_SHAPE_ID" val="7"/>
  <p:tag name="KSO_WM_UNIT_COLOR_SCHEME_PARENT_PAGE" val="2_4"/>
</p:tagLst>
</file>

<file path=ppt/tags/tag44.xml><?xml version="1.0" encoding="utf-8"?>
<p:tagLst xmlns:p="http://schemas.openxmlformats.org/presentationml/2006/main">
  <p:tag name="KSO_WM_SLIDE_COLORSCHEME_VERSION" val="3.2"/>
  <p:tag name="KSO_WM_UNIT_COLOR_SCHEME_SHAPE_ID" val="8"/>
  <p:tag name="KSO_WM_UNIT_COLOR_SCHEME_PARENT_PAGE" val="2_4"/>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i*2"/>
  <p:tag name="KSO_WM_UNIT_LAYERLEVEL" val="1"/>
  <p:tag name="KSO_WM_TAG_VERSION" val="1.0"/>
  <p:tag name="KSO_WM_BEAUTIFY_FLAG" val="#wm#"/>
  <p:tag name="KSO_WM_UNIT_COLOR_SCHEME_SHAPE_ID" val="108"/>
  <p:tag name="KSO_WM_UNIT_COLOR_SCHEME_PARENT_PAGE" val="2_11"/>
  <p:tag name="KSO_WM_UNIT_TYPE" val="i"/>
  <p:tag name="KSO_WM_UNIT_INDEX" val="2"/>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i*1"/>
  <p:tag name="KSO_WM_UNIT_LAYERLEVEL" val="1"/>
  <p:tag name="KSO_WM_TAG_VERSION" val="1.0"/>
  <p:tag name="KSO_WM_BEAUTIFY_FLAG" val="#wm#"/>
  <p:tag name="KSO_WM_UNIT_COLOR_SCHEME_SHAPE_ID" val="5"/>
  <p:tag name="KSO_WM_UNIT_COLOR_SCHEME_PARENT_PAGE" val="2_1"/>
  <p:tag name="KSO_WM_UNIT_TYPE" val="i"/>
  <p:tag name="KSO_WM_UNIT_INDEX" val="1"/>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i*2"/>
  <p:tag name="KSO_WM_UNIT_LAYERLEVEL" val="1"/>
  <p:tag name="KSO_WM_TAG_VERSION" val="1.0"/>
  <p:tag name="KSO_WM_BEAUTIFY_FLAG" val="#wm#"/>
  <p:tag name="KSO_WM_UNIT_COLOR_SCHEME_SHAPE_ID" val="6"/>
  <p:tag name="KSO_WM_UNIT_COLOR_SCHEME_PARENT_PAGE" val="2_1"/>
  <p:tag name="KSO_WM_UNIT_TYPE" val="i"/>
  <p:tag name="KSO_WM_UNIT_INDEX" val="2"/>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 name="KSO_WM_UNIT_COLOR_SCHEME_SHAPE_ID" val="2"/>
  <p:tag name="KSO_WM_UNIT_COLOR_SCHEME_PARENT_PAGE" val="2_5"/>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UNIT_COLOR_SCHEME_SHAPE_ID" val="9801"/>
  <p:tag name="KSO_WM_UNIT_COLOR_SCHEME_PARENT_PAGE" val="2_1"/>
  <p:tag name="KSO_WM_SLIDE_BACKGROUND_MASK_FLAG" val="1"/>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 name="KSO_WM_UNIT_COLOR_SCHEME_SHAPE_ID" val="3"/>
  <p:tag name="KSO_WM_UNIT_COLOR_SCHEME_PARENT_PAGE" val="2_5"/>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 name="KSO_WM_UNIT_COLOR_SCHEME_SHAPE_ID" val="4"/>
  <p:tag name="KSO_WM_UNIT_COLOR_SCHEME_PARENT_PAGE" val="2_5"/>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 name="KSO_WM_UNIT_COLOR_SCHEME_SHAPE_ID" val="5"/>
  <p:tag name="KSO_WM_UNIT_COLOR_SCHEME_PARENT_PAGE" val="2_5"/>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 name="KSO_WM_UNIT_COLOR_SCHEME_SHAPE_ID" val="6"/>
  <p:tag name="KSO_WM_UNIT_COLOR_SCHEME_PARENT_PAGE" val="2_5"/>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 name="KSO_WM_UNIT_COLOR_SCHEME_SHAPE_ID" val="7"/>
  <p:tag name="KSO_WM_UNIT_COLOR_SCHEME_PARENT_PAGE" val="2_5"/>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 name="KSO_WM_UNIT_COLOR_SCHEME_SHAPE_ID" val="8"/>
  <p:tag name="KSO_WM_UNIT_COLOR_SCHEME_PARENT_PAGE" val="2_5"/>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 name="KSO_WM_UNIT_COLOR_SCHEME_SHAPE_ID" val="9"/>
  <p:tag name="KSO_WM_UNIT_COLOR_SCHEME_PARENT_PAGE" val="2_5"/>
</p:tagLst>
</file>

<file path=ppt/tags/tag57.xml><?xml version="1.0" encoding="utf-8"?>
<p:tagLst xmlns:p="http://schemas.openxmlformats.org/presentationml/2006/main">
  <p:tag name="KSO_WM_SLIDE_COLORSCHEME_VERSION" val="3.2"/>
  <p:tag name="KSO_WM_UNIT_COLOR_SCHEME_SHAPE_ID" val="10"/>
  <p:tag name="KSO_WM_UNIT_COLOR_SCHEME_PARENT_PAGE" val="2_5"/>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i*1"/>
  <p:tag name="KSO_WM_UNIT_LAYERLEVEL" val="1"/>
  <p:tag name="KSO_WM_TAG_VERSION" val="1.0"/>
  <p:tag name="KSO_WM_BEAUTIFY_FLAG" val="#wm#"/>
  <p:tag name="KSO_WM_UNIT_COLOR_SCHEME_SHAPE_ID" val="5"/>
  <p:tag name="KSO_WM_UNIT_COLOR_SCHEME_PARENT_PAGE" val="2_1"/>
  <p:tag name="KSO_WM_UNIT_TYPE" val="i"/>
  <p:tag name="KSO_WM_UNIT_INDEX" val="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i*2"/>
  <p:tag name="KSO_WM_UNIT_LAYERLEVEL" val="1"/>
  <p:tag name="KSO_WM_TAG_VERSION" val="1.0"/>
  <p:tag name="KSO_WM_BEAUTIFY_FLAG" val="#wm#"/>
  <p:tag name="KSO_WM_UNIT_COLOR_SCHEME_SHAPE_ID" val="6"/>
  <p:tag name="KSO_WM_UNIT_COLOR_SCHEME_PARENT_PAGE" val="2_1"/>
  <p:tag name="KSO_WM_UNIT_TYPE" val="i"/>
  <p:tag name="KSO_WM_UNIT_INDEX" val="2"/>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UNIT_COLOR_SCHEME_SHAPE_ID" val="9802"/>
  <p:tag name="KSO_WM_UNIT_COLOR_SCHEME_PARENT_PAGE" val="2_1"/>
  <p:tag name="KSO_WM_SLIDE_BACKGROUND_MASK_FLAG" val="1"/>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 name="KSO_WM_UNIT_COLOR_SCHEME_SHAPE_ID" val="3"/>
  <p:tag name="KSO_WM_UNIT_COLOR_SCHEME_PARENT_PAGE" val="2_6"/>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 name="KSO_WM_UNIT_COLOR_SCHEME_SHAPE_ID" val="4"/>
  <p:tag name="KSO_WM_UNIT_COLOR_SCHEME_PARENT_PAGE" val="2_6"/>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 name="KSO_WM_UNIT_COLOR_SCHEME_SHAPE_ID" val="5"/>
  <p:tag name="KSO_WM_UNIT_COLOR_SCHEME_PARENT_PAGE" val="2_6"/>
</p:tagLst>
</file>

<file path=ppt/tags/tag63.xml><?xml version="1.0" encoding="utf-8"?>
<p:tagLst xmlns:p="http://schemas.openxmlformats.org/presentationml/2006/main">
  <p:tag name="KSO_WM_SLIDE_COLORSCHEME_VERSION" val="3.2"/>
  <p:tag name="KSO_WM_UNIT_COLOR_SCHEME_SHAPE_ID" val="6"/>
  <p:tag name="KSO_WM_UNIT_COLOR_SCHEME_PARENT_PAGE" val="2_6"/>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 name="KSO_WM_UNIT_COLOR_SCHEME_SHAPE_ID" val="2"/>
  <p:tag name="KSO_WM_UNIT_COLOR_SCHEME_PARENT_PAGE" val="2_7"/>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 name="KSO_WM_UNIT_COLOR_SCHEME_SHAPE_ID" val="3"/>
  <p:tag name="KSO_WM_UNIT_COLOR_SCHEME_PARENT_PAGE" val="2_7"/>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 name="KSO_WM_UNIT_COLOR_SCHEME_SHAPE_ID" val="4"/>
  <p:tag name="KSO_WM_UNIT_COLOR_SCHEME_PARENT_PAGE" val="2_7"/>
</p:tagLst>
</file>

<file path=ppt/tags/tag68.xml><?xml version="1.0" encoding="utf-8"?>
<p:tagLst xmlns:p="http://schemas.openxmlformats.org/presentationml/2006/main">
  <p:tag name="KSO_WM_SLIDE_COLORSCHEME_VERSION" val="3.2"/>
  <p:tag name="KSO_WM_UNIT_COLOR_SCHEME_SHAPE_ID" val="5"/>
  <p:tag name="KSO_WM_UNIT_COLOR_SCHEME_PARENT_PAGE" val="2_7"/>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UNIT_COLOR_SCHEME_SHAPE_ID" val="12"/>
  <p:tag name="KSO_WM_UNIT_COLOR_SCHEME_PARENT_PAGE" val="2_1"/>
  <p:tag name="KSO_WM_SLIDE_BACKGROUND_MASK_FLAG" val="1"/>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i*2"/>
  <p:tag name="KSO_WM_UNIT_LAYERLEVEL" val="1"/>
  <p:tag name="KSO_WM_TAG_VERSION" val="1.0"/>
  <p:tag name="KSO_WM_BEAUTIFY_FLAG" val="#wm#"/>
  <p:tag name="KSO_WM_UNIT_COLOR_SCHEME_SHAPE_ID" val="108"/>
  <p:tag name="KSO_WM_UNIT_COLOR_SCHEME_PARENT_PAGE" val="2_11"/>
  <p:tag name="KSO_WM_UNIT_TYPE" val="i"/>
  <p:tag name="KSO_WM_UNIT_INDEX" val="2"/>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i*1"/>
  <p:tag name="KSO_WM_UNIT_LAYERLEVEL" val="1"/>
  <p:tag name="KSO_WM_TAG_VERSION" val="1.0"/>
  <p:tag name="KSO_WM_BEAUTIFY_FLAG" val="#wm#"/>
  <p:tag name="KSO_WM_UNIT_COLOR_SCHEME_SHAPE_ID" val="5"/>
  <p:tag name="KSO_WM_UNIT_COLOR_SCHEME_PARENT_PAGE" val="2_1"/>
  <p:tag name="KSO_WM_UNIT_TYPE" val="i"/>
  <p:tag name="KSO_WM_UNIT_INDEX" val="1"/>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i*2"/>
  <p:tag name="KSO_WM_UNIT_LAYERLEVEL" val="1"/>
  <p:tag name="KSO_WM_TAG_VERSION" val="1.0"/>
  <p:tag name="KSO_WM_BEAUTIFY_FLAG" val="#wm#"/>
  <p:tag name="KSO_WM_UNIT_COLOR_SCHEME_SHAPE_ID" val="6"/>
  <p:tag name="KSO_WM_UNIT_COLOR_SCHEME_PARENT_PAGE" val="2_1"/>
  <p:tag name="KSO_WM_UNIT_TYPE" val="i"/>
  <p:tag name="KSO_WM_UNIT_INDEX" val="2"/>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 name="KSO_WM_UNIT_COLOR_SCHEME_SHAPE_ID" val="2"/>
  <p:tag name="KSO_WM_UNIT_COLOR_SCHEME_PARENT_PAGE" val="2_8"/>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 name="KSO_WM_UNIT_COLOR_SCHEME_SHAPE_ID" val="3"/>
  <p:tag name="KSO_WM_UNIT_COLOR_SCHEME_PARENT_PAGE" val="2_8"/>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 name="KSO_WM_UNIT_COLOR_SCHEME_SHAPE_ID" val="4"/>
  <p:tag name="KSO_WM_UNIT_COLOR_SCHEME_PARENT_PAGE" val="2_8"/>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 name="KSO_WM_UNIT_COLOR_SCHEME_SHAPE_ID" val="5"/>
  <p:tag name="KSO_WM_UNIT_COLOR_SCHEME_PARENT_PAGE" val="2_8"/>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 name="KSO_WM_UNIT_COLOR_SCHEME_SHAPE_ID" val="6"/>
  <p:tag name="KSO_WM_UNIT_COLOR_SCHEME_PARENT_PAGE" val="2_8"/>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 name="KSO_WM_UNIT_COLOR_SCHEME_SHAPE_ID" val="7"/>
  <p:tag name="KSO_WM_UNIT_COLOR_SCHEME_PARENT_PAGE" val="2_8"/>
</p:tagLst>
</file>

<file path=ppt/tags/tag79.xml><?xml version="1.0" encoding="utf-8"?>
<p:tagLst xmlns:p="http://schemas.openxmlformats.org/presentationml/2006/main">
  <p:tag name="KSO_WM_SLIDE_COLORSCHEME_VERSION" val="3.2"/>
  <p:tag name="KSO_WM_UNIT_COLOR_SCHEME_SHAPE_ID" val="8"/>
  <p:tag name="KSO_WM_UNIT_COLOR_SCHEME_PARENT_PAGE" val="2_8"/>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UNIT_COLOR_SCHEME_SHAPE_ID" val="13"/>
  <p:tag name="KSO_WM_UNIT_COLOR_SCHEME_PARENT_PAGE" val="2_1"/>
  <p:tag name="KSO_WM_SLIDE_BACKGROUND_MASK_FLAG" val="1"/>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9*i*1"/>
  <p:tag name="KSO_WM_UNIT_LAYERLEVEL" val="1"/>
  <p:tag name="KSO_WM_TAG_VERSION" val="1.0"/>
  <p:tag name="KSO_WM_BEAUTIFY_FLAG" val="#wm#"/>
  <p:tag name="KSO_WM_UNIT_SUBTYPE" val="h"/>
  <p:tag name="KSO_WM_UNIT_BK_DARK_LIGHT" val="2"/>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i*2"/>
  <p:tag name="KSO_WM_UNIT_LAYERLEVEL" val="1"/>
  <p:tag name="KSO_WM_TAG_VERSION" val="1.0"/>
  <p:tag name="KSO_WM_BEAUTIFY_FLAG" val="#wm#"/>
  <p:tag name="KSO_WM_UNIT_COLOR_SCHEME_SHAPE_ID" val="108"/>
  <p:tag name="KSO_WM_UNIT_COLOR_SCHEME_PARENT_PAGE" val="2_11"/>
  <p:tag name="KSO_WM_UNIT_TYPE" val="i"/>
  <p:tag name="KSO_WM_UNIT_INDEX" val="2"/>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i*1"/>
  <p:tag name="KSO_WM_UNIT_LAYERLEVEL" val="1"/>
  <p:tag name="KSO_WM_TAG_VERSION" val="1.0"/>
  <p:tag name="KSO_WM_BEAUTIFY_FLAG" val="#wm#"/>
  <p:tag name="KSO_WM_UNIT_COLOR_SCHEME_SHAPE_ID" val="5"/>
  <p:tag name="KSO_WM_UNIT_COLOR_SCHEME_PARENT_PAGE" val="2_1"/>
  <p:tag name="KSO_WM_UNIT_TYPE" val="i"/>
  <p:tag name="KSO_WM_UNIT_INDEX" val="1"/>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i*2"/>
  <p:tag name="KSO_WM_UNIT_LAYERLEVEL" val="1"/>
  <p:tag name="KSO_WM_TAG_VERSION" val="1.0"/>
  <p:tag name="KSO_WM_BEAUTIFY_FLAG" val="#wm#"/>
  <p:tag name="KSO_WM_UNIT_COLOR_SCHEME_SHAPE_ID" val="6"/>
  <p:tag name="KSO_WM_UNIT_COLOR_SCHEME_PARENT_PAGE" val="2_1"/>
  <p:tag name="KSO_WM_UNIT_TYPE" val="i"/>
  <p:tag name="KSO_WM_UNIT_INDEX" val="2"/>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 name="KSO_WM_UNIT_COLOR_SCHEME_SHAPE_ID" val="2"/>
  <p:tag name="KSO_WM_UNIT_COLOR_SCHEME_PARENT_PAGE" val="2_9"/>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 name="KSO_WM_UNIT_COLOR_SCHEME_SHAPE_ID" val="3"/>
  <p:tag name="KSO_WM_UNIT_COLOR_SCHEME_PARENT_PAGE" val="2_9"/>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 name="KSO_WM_UNIT_COLOR_SCHEME_SHAPE_ID" val="4"/>
  <p:tag name="KSO_WM_UNIT_COLOR_SCHEME_PARENT_PAGE" val="2_9"/>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 name="KSO_WM_UNIT_COLOR_SCHEME_SHAPE_ID" val="5"/>
  <p:tag name="KSO_WM_UNIT_COLOR_SCHEME_PARENT_PAGE" val="2_9"/>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 name="KSO_WM_UNIT_COLOR_SCHEME_SHAPE_ID" val="6"/>
  <p:tag name="KSO_WM_UNIT_COLOR_SCHEME_PARENT_PAGE" val="2_9"/>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y*2"/>
  <p:tag name="KSO_WM_UNIT_LAYERLEVEL" val="1"/>
  <p:tag name="KSO_WM_TAG_VERSION" val="1.0"/>
  <p:tag name="KSO_WM_BEAUTIFY_FLAG" val="#wm#"/>
  <p:tag name="KSO_WM_SLIDE_BACKGROUND_MASK_FLAG" val="1"/>
  <p:tag name="KSO_WM_UNIT_TYPE" val="y"/>
  <p:tag name="KSO_WM_UNIT_INDEX" val="2"/>
</p:tagLst>
</file>

<file path=ppt/tags/tag90.xml><?xml version="1.0" encoding="utf-8"?>
<p:tagLst xmlns:p="http://schemas.openxmlformats.org/presentationml/2006/main">
  <p:tag name="KSO_WM_SLIDE_COLORSCHEME_VERSION" val="3.2"/>
  <p:tag name="KSO_WM_UNIT_COLOR_SCHEME_SHAPE_ID" val="7"/>
  <p:tag name="KSO_WM_UNIT_COLOR_SCHEME_PARENT_PAGE" val="2_9"/>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0*i*1"/>
  <p:tag name="KSO_WM_UNIT_LAYERLEVEL" val="1"/>
  <p:tag name="KSO_WM_TAG_VERSION" val="1.0"/>
  <p:tag name="KSO_WM_BEAUTIFY_FLAG" val="#wm#"/>
  <p:tag name="KSO_WM_UNIT_SUBTYPE" val="h"/>
  <p:tag name="KSO_WM_UNIT_BK_DARK_LIGHT" val="2"/>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i*2"/>
  <p:tag name="KSO_WM_UNIT_LAYERLEVEL" val="1"/>
  <p:tag name="KSO_WM_TAG_VERSION" val="1.0"/>
  <p:tag name="KSO_WM_BEAUTIFY_FLAG" val="#wm#"/>
  <p:tag name="KSO_WM_UNIT_COLOR_SCHEME_SHAPE_ID" val="108"/>
  <p:tag name="KSO_WM_UNIT_COLOR_SCHEME_PARENT_PAGE" val="2_11"/>
  <p:tag name="KSO_WM_UNIT_TYPE" val="i"/>
  <p:tag name="KSO_WM_UNIT_INDEX" val="2"/>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i*1"/>
  <p:tag name="KSO_WM_UNIT_LAYERLEVEL" val="1"/>
  <p:tag name="KSO_WM_TAG_VERSION" val="1.0"/>
  <p:tag name="KSO_WM_BEAUTIFY_FLAG" val="#wm#"/>
  <p:tag name="KSO_WM_UNIT_COLOR_SCHEME_SHAPE_ID" val="5"/>
  <p:tag name="KSO_WM_UNIT_COLOR_SCHEME_PARENT_PAGE" val="2_1"/>
  <p:tag name="KSO_WM_UNIT_TYPE" val="i"/>
  <p:tag name="KSO_WM_UNIT_INDEX" val="1"/>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i*2"/>
  <p:tag name="KSO_WM_UNIT_LAYERLEVEL" val="1"/>
  <p:tag name="KSO_WM_TAG_VERSION" val="1.0"/>
  <p:tag name="KSO_WM_BEAUTIFY_FLAG" val="#wm#"/>
  <p:tag name="KSO_WM_UNIT_COLOR_SCHEME_SHAPE_ID" val="6"/>
  <p:tag name="KSO_WM_UNIT_COLOR_SCHEME_PARENT_PAGE" val="2_1"/>
  <p:tag name="KSO_WM_UNIT_TYPE" val="i"/>
  <p:tag name="KSO_WM_UNIT_INDEX" val="2"/>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 name="KSO_WM_UNIT_COLOR_SCHEME_SHAPE_ID" val="3"/>
  <p:tag name="KSO_WM_UNIT_COLOR_SCHEME_PARENT_PAGE" val="2_10"/>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 name="KSO_WM_UNIT_COLOR_SCHEME_SHAPE_ID" val="4"/>
  <p:tag name="KSO_WM_UNIT_COLOR_SCHEME_PARENT_PAGE" val="2_10"/>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 name="KSO_WM_UNIT_COLOR_SCHEME_SHAPE_ID" val="5"/>
  <p:tag name="KSO_WM_UNIT_COLOR_SCHEME_PARENT_PAGE" val="2_10"/>
</p:tagLst>
</file>

<file path=ppt/tags/tag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 name="KSO_WM_UNIT_COLOR_SCHEME_SHAPE_ID" val="7"/>
  <p:tag name="KSO_WM_UNIT_COLOR_SCHEME_PARENT_PAGE" val="2_10"/>
</p:tagLst>
</file>

<file path=ppt/theme/theme1.xml><?xml version="1.0" encoding="utf-8"?>
<a:theme xmlns:a="http://schemas.openxmlformats.org/drawingml/2006/main" name="第一PPT，www.1ppt.com">
  <a:themeElements>
    <a:clrScheme name="自定义 237">
      <a:dk1>
        <a:srgbClr val="000000"/>
      </a:dk1>
      <a:lt1>
        <a:srgbClr val="FFFFFF"/>
      </a:lt1>
      <a:dk2>
        <a:srgbClr val="768395"/>
      </a:dk2>
      <a:lt2>
        <a:srgbClr val="F0F0F0"/>
      </a:lt2>
      <a:accent1>
        <a:srgbClr val="074F92"/>
      </a:accent1>
      <a:accent2>
        <a:srgbClr val="FEDA00"/>
      </a:accent2>
      <a:accent3>
        <a:srgbClr val="5E5E5E"/>
      </a:accent3>
      <a:accent4>
        <a:srgbClr val="848484"/>
      </a:accent4>
      <a:accent5>
        <a:srgbClr val="A5A5A5"/>
      </a:accent5>
      <a:accent6>
        <a:srgbClr val="BEBEBE"/>
      </a:accent6>
      <a:hlink>
        <a:srgbClr val="046DA3"/>
      </a:hlink>
      <a:folHlink>
        <a:srgbClr val="BFBFBF"/>
      </a:folHlink>
    </a:clrScheme>
    <a:fontScheme name="temp">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sz="1200" dirty="0" smtClean="0">
            <a:solidFill>
              <a:schemeClr val="tx1">
                <a:lumMod val="75000"/>
                <a:lumOff val="25000"/>
              </a:schemeClr>
            </a:solidFill>
            <a:latin typeface="微软雅黑" panose="020B0503020204020204" pitchFamily="34" charset="-122"/>
            <a:ea typeface="微软雅黑" panose="020B0503020204020204" pitchFamily="34" charset="-122"/>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A20192214">
      <a:dk1>
        <a:srgbClr val="000000"/>
      </a:dk1>
      <a:lt1>
        <a:srgbClr val="FFFFFF"/>
      </a:lt1>
      <a:dk2>
        <a:srgbClr val="1A3B56"/>
      </a:dk2>
      <a:lt2>
        <a:srgbClr val="FFFFFF"/>
      </a:lt2>
      <a:accent1>
        <a:srgbClr val="F1B400"/>
      </a:accent1>
      <a:accent2>
        <a:srgbClr val="A5C643"/>
      </a:accent2>
      <a:accent3>
        <a:srgbClr val="5ACE77"/>
      </a:accent3>
      <a:accent4>
        <a:srgbClr val="3ECDB1"/>
      </a:accent4>
      <a:accent5>
        <a:srgbClr val="3DC5DD"/>
      </a:accent5>
      <a:accent6>
        <a:srgbClr val="39B8ED"/>
      </a:accent6>
      <a:hlink>
        <a:srgbClr val="304FFC"/>
      </a:hlink>
      <a:folHlink>
        <a:srgbClr val="492067"/>
      </a:folHlink>
    </a:clrScheme>
    <a:fontScheme name="商务风">
      <a:majorFont>
        <a:latin typeface="微软雅黑"/>
        <a:ea typeface="汉仪旗黑-85S"/>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自定义 237">
    <a:dk1>
      <a:srgbClr val="000000"/>
    </a:dk1>
    <a:lt1>
      <a:srgbClr val="FFFFFF"/>
    </a:lt1>
    <a:dk2>
      <a:srgbClr val="768395"/>
    </a:dk2>
    <a:lt2>
      <a:srgbClr val="F0F0F0"/>
    </a:lt2>
    <a:accent1>
      <a:srgbClr val="074F92"/>
    </a:accent1>
    <a:accent2>
      <a:srgbClr val="FEDA00"/>
    </a:accent2>
    <a:accent3>
      <a:srgbClr val="5E5E5E"/>
    </a:accent3>
    <a:accent4>
      <a:srgbClr val="848484"/>
    </a:accent4>
    <a:accent5>
      <a:srgbClr val="A5A5A5"/>
    </a:accent5>
    <a:accent6>
      <a:srgbClr val="BEBEBE"/>
    </a:accent6>
    <a:hlink>
      <a:srgbClr val="046DA3"/>
    </a:hlink>
    <a:folHlink>
      <a:srgbClr val="BFBFBF"/>
    </a:folHlink>
  </a:clrScheme>
</a:themeOverride>
</file>

<file path=ppt/theme/themeOverride10.xml><?xml version="1.0" encoding="utf-8"?>
<a:themeOverride xmlns:a="http://schemas.openxmlformats.org/drawingml/2006/main">
  <a:clrScheme name="自定义 237">
    <a:dk1>
      <a:srgbClr val="000000"/>
    </a:dk1>
    <a:lt1>
      <a:srgbClr val="FFFFFF"/>
    </a:lt1>
    <a:dk2>
      <a:srgbClr val="768395"/>
    </a:dk2>
    <a:lt2>
      <a:srgbClr val="F0F0F0"/>
    </a:lt2>
    <a:accent1>
      <a:srgbClr val="074F92"/>
    </a:accent1>
    <a:accent2>
      <a:srgbClr val="FEDA00"/>
    </a:accent2>
    <a:accent3>
      <a:srgbClr val="5E5E5E"/>
    </a:accent3>
    <a:accent4>
      <a:srgbClr val="848484"/>
    </a:accent4>
    <a:accent5>
      <a:srgbClr val="A5A5A5"/>
    </a:accent5>
    <a:accent6>
      <a:srgbClr val="BEBEBE"/>
    </a:accent6>
    <a:hlink>
      <a:srgbClr val="046DA3"/>
    </a:hlink>
    <a:folHlink>
      <a:srgbClr val="BFBFBF"/>
    </a:folHlink>
  </a:clrScheme>
</a:themeOverride>
</file>

<file path=ppt/theme/themeOverride11.xml><?xml version="1.0" encoding="utf-8"?>
<a:themeOverride xmlns:a="http://schemas.openxmlformats.org/drawingml/2006/main">
  <a:clrScheme name="自定义 237">
    <a:dk1>
      <a:srgbClr val="000000"/>
    </a:dk1>
    <a:lt1>
      <a:srgbClr val="FFFFFF"/>
    </a:lt1>
    <a:dk2>
      <a:srgbClr val="768395"/>
    </a:dk2>
    <a:lt2>
      <a:srgbClr val="F0F0F0"/>
    </a:lt2>
    <a:accent1>
      <a:srgbClr val="074F92"/>
    </a:accent1>
    <a:accent2>
      <a:srgbClr val="FEDA00"/>
    </a:accent2>
    <a:accent3>
      <a:srgbClr val="5E5E5E"/>
    </a:accent3>
    <a:accent4>
      <a:srgbClr val="848484"/>
    </a:accent4>
    <a:accent5>
      <a:srgbClr val="A5A5A5"/>
    </a:accent5>
    <a:accent6>
      <a:srgbClr val="BEBEBE"/>
    </a:accent6>
    <a:hlink>
      <a:srgbClr val="046DA3"/>
    </a:hlink>
    <a:folHlink>
      <a:srgbClr val="BFBFBF"/>
    </a:folHlink>
  </a:clrScheme>
</a:themeOverride>
</file>

<file path=ppt/theme/themeOverride12.xml><?xml version="1.0" encoding="utf-8"?>
<a:themeOverride xmlns:a="http://schemas.openxmlformats.org/drawingml/2006/main">
  <a:clrScheme name="自定义 237">
    <a:dk1>
      <a:srgbClr val="000000"/>
    </a:dk1>
    <a:lt1>
      <a:srgbClr val="FFFFFF"/>
    </a:lt1>
    <a:dk2>
      <a:srgbClr val="768395"/>
    </a:dk2>
    <a:lt2>
      <a:srgbClr val="F0F0F0"/>
    </a:lt2>
    <a:accent1>
      <a:srgbClr val="074F92"/>
    </a:accent1>
    <a:accent2>
      <a:srgbClr val="FEDA00"/>
    </a:accent2>
    <a:accent3>
      <a:srgbClr val="5E5E5E"/>
    </a:accent3>
    <a:accent4>
      <a:srgbClr val="848484"/>
    </a:accent4>
    <a:accent5>
      <a:srgbClr val="A5A5A5"/>
    </a:accent5>
    <a:accent6>
      <a:srgbClr val="BEBEBE"/>
    </a:accent6>
    <a:hlink>
      <a:srgbClr val="046DA3"/>
    </a:hlink>
    <a:folHlink>
      <a:srgbClr val="BFBFBF"/>
    </a:folHlink>
  </a:clrScheme>
</a:themeOverride>
</file>

<file path=ppt/theme/themeOverride13.xml><?xml version="1.0" encoding="utf-8"?>
<a:themeOverride xmlns:a="http://schemas.openxmlformats.org/drawingml/2006/main">
  <a:clrScheme name="自定义 237">
    <a:dk1>
      <a:srgbClr val="000000"/>
    </a:dk1>
    <a:lt1>
      <a:srgbClr val="FFFFFF"/>
    </a:lt1>
    <a:dk2>
      <a:srgbClr val="768395"/>
    </a:dk2>
    <a:lt2>
      <a:srgbClr val="F0F0F0"/>
    </a:lt2>
    <a:accent1>
      <a:srgbClr val="074F92"/>
    </a:accent1>
    <a:accent2>
      <a:srgbClr val="FEDA00"/>
    </a:accent2>
    <a:accent3>
      <a:srgbClr val="5E5E5E"/>
    </a:accent3>
    <a:accent4>
      <a:srgbClr val="848484"/>
    </a:accent4>
    <a:accent5>
      <a:srgbClr val="A5A5A5"/>
    </a:accent5>
    <a:accent6>
      <a:srgbClr val="BEBEBE"/>
    </a:accent6>
    <a:hlink>
      <a:srgbClr val="046DA3"/>
    </a:hlink>
    <a:folHlink>
      <a:srgbClr val="BFBFBF"/>
    </a:folHlink>
  </a:clrScheme>
</a:themeOverride>
</file>

<file path=ppt/theme/themeOverride14.xml><?xml version="1.0" encoding="utf-8"?>
<a:themeOverride xmlns:a="http://schemas.openxmlformats.org/drawingml/2006/main">
  <a:clrScheme name="自定义 237">
    <a:dk1>
      <a:srgbClr val="000000"/>
    </a:dk1>
    <a:lt1>
      <a:srgbClr val="FFFFFF"/>
    </a:lt1>
    <a:dk2>
      <a:srgbClr val="768395"/>
    </a:dk2>
    <a:lt2>
      <a:srgbClr val="F0F0F0"/>
    </a:lt2>
    <a:accent1>
      <a:srgbClr val="074F92"/>
    </a:accent1>
    <a:accent2>
      <a:srgbClr val="FEDA00"/>
    </a:accent2>
    <a:accent3>
      <a:srgbClr val="5E5E5E"/>
    </a:accent3>
    <a:accent4>
      <a:srgbClr val="848484"/>
    </a:accent4>
    <a:accent5>
      <a:srgbClr val="A5A5A5"/>
    </a:accent5>
    <a:accent6>
      <a:srgbClr val="BEBEBE"/>
    </a:accent6>
    <a:hlink>
      <a:srgbClr val="046DA3"/>
    </a:hlink>
    <a:folHlink>
      <a:srgbClr val="BFBFBF"/>
    </a:folHlink>
  </a:clrScheme>
</a:themeOverride>
</file>

<file path=ppt/theme/themeOverride15.xml><?xml version="1.0" encoding="utf-8"?>
<a:themeOverride xmlns:a="http://schemas.openxmlformats.org/drawingml/2006/main">
  <a:clrScheme name="自定义 237">
    <a:dk1>
      <a:srgbClr val="000000"/>
    </a:dk1>
    <a:lt1>
      <a:srgbClr val="FFFFFF"/>
    </a:lt1>
    <a:dk2>
      <a:srgbClr val="768395"/>
    </a:dk2>
    <a:lt2>
      <a:srgbClr val="F0F0F0"/>
    </a:lt2>
    <a:accent1>
      <a:srgbClr val="074F92"/>
    </a:accent1>
    <a:accent2>
      <a:srgbClr val="FEDA00"/>
    </a:accent2>
    <a:accent3>
      <a:srgbClr val="5E5E5E"/>
    </a:accent3>
    <a:accent4>
      <a:srgbClr val="848484"/>
    </a:accent4>
    <a:accent5>
      <a:srgbClr val="A5A5A5"/>
    </a:accent5>
    <a:accent6>
      <a:srgbClr val="BEBEBE"/>
    </a:accent6>
    <a:hlink>
      <a:srgbClr val="046DA3"/>
    </a:hlink>
    <a:folHlink>
      <a:srgbClr val="BFBFBF"/>
    </a:folHlink>
  </a:clrScheme>
</a:themeOverride>
</file>

<file path=ppt/theme/themeOverride16.xml><?xml version="1.0" encoding="utf-8"?>
<a:themeOverride xmlns:a="http://schemas.openxmlformats.org/drawingml/2006/main">
  <a:clrScheme name="自定义 237">
    <a:dk1>
      <a:srgbClr val="000000"/>
    </a:dk1>
    <a:lt1>
      <a:srgbClr val="FFFFFF"/>
    </a:lt1>
    <a:dk2>
      <a:srgbClr val="768395"/>
    </a:dk2>
    <a:lt2>
      <a:srgbClr val="F0F0F0"/>
    </a:lt2>
    <a:accent1>
      <a:srgbClr val="074F92"/>
    </a:accent1>
    <a:accent2>
      <a:srgbClr val="FEDA00"/>
    </a:accent2>
    <a:accent3>
      <a:srgbClr val="5E5E5E"/>
    </a:accent3>
    <a:accent4>
      <a:srgbClr val="848484"/>
    </a:accent4>
    <a:accent5>
      <a:srgbClr val="A5A5A5"/>
    </a:accent5>
    <a:accent6>
      <a:srgbClr val="BEBEBE"/>
    </a:accent6>
    <a:hlink>
      <a:srgbClr val="046DA3"/>
    </a:hlink>
    <a:folHlink>
      <a:srgbClr val="BFBFBF"/>
    </a:folHlink>
  </a:clrScheme>
</a:themeOverride>
</file>

<file path=ppt/theme/themeOverride17.xml><?xml version="1.0" encoding="utf-8"?>
<a:themeOverride xmlns:a="http://schemas.openxmlformats.org/drawingml/2006/main">
  <a:clrScheme name="自定义 237">
    <a:dk1>
      <a:srgbClr val="000000"/>
    </a:dk1>
    <a:lt1>
      <a:srgbClr val="FFFFFF"/>
    </a:lt1>
    <a:dk2>
      <a:srgbClr val="768395"/>
    </a:dk2>
    <a:lt2>
      <a:srgbClr val="F0F0F0"/>
    </a:lt2>
    <a:accent1>
      <a:srgbClr val="074F92"/>
    </a:accent1>
    <a:accent2>
      <a:srgbClr val="FEDA00"/>
    </a:accent2>
    <a:accent3>
      <a:srgbClr val="5E5E5E"/>
    </a:accent3>
    <a:accent4>
      <a:srgbClr val="848484"/>
    </a:accent4>
    <a:accent5>
      <a:srgbClr val="A5A5A5"/>
    </a:accent5>
    <a:accent6>
      <a:srgbClr val="BEBEBE"/>
    </a:accent6>
    <a:hlink>
      <a:srgbClr val="046DA3"/>
    </a:hlink>
    <a:folHlink>
      <a:srgbClr val="BFBFBF"/>
    </a:folHlink>
  </a:clrScheme>
</a:themeOverride>
</file>

<file path=ppt/theme/themeOverride18.xml><?xml version="1.0" encoding="utf-8"?>
<a:themeOverride xmlns:a="http://schemas.openxmlformats.org/drawingml/2006/main">
  <a:clrScheme name="自定义 237">
    <a:dk1>
      <a:srgbClr val="000000"/>
    </a:dk1>
    <a:lt1>
      <a:srgbClr val="FFFFFF"/>
    </a:lt1>
    <a:dk2>
      <a:srgbClr val="768395"/>
    </a:dk2>
    <a:lt2>
      <a:srgbClr val="F0F0F0"/>
    </a:lt2>
    <a:accent1>
      <a:srgbClr val="074F92"/>
    </a:accent1>
    <a:accent2>
      <a:srgbClr val="FEDA00"/>
    </a:accent2>
    <a:accent3>
      <a:srgbClr val="5E5E5E"/>
    </a:accent3>
    <a:accent4>
      <a:srgbClr val="848484"/>
    </a:accent4>
    <a:accent5>
      <a:srgbClr val="A5A5A5"/>
    </a:accent5>
    <a:accent6>
      <a:srgbClr val="BEBEBE"/>
    </a:accent6>
    <a:hlink>
      <a:srgbClr val="046DA3"/>
    </a:hlink>
    <a:folHlink>
      <a:srgbClr val="BFBFBF"/>
    </a:folHlink>
  </a:clrScheme>
</a:themeOverride>
</file>

<file path=ppt/theme/themeOverride19.xml><?xml version="1.0" encoding="utf-8"?>
<a:themeOverride xmlns:a="http://schemas.openxmlformats.org/drawingml/2006/main">
  <a:clrScheme name="自定义 237">
    <a:dk1>
      <a:srgbClr val="000000"/>
    </a:dk1>
    <a:lt1>
      <a:srgbClr val="FFFFFF"/>
    </a:lt1>
    <a:dk2>
      <a:srgbClr val="768395"/>
    </a:dk2>
    <a:lt2>
      <a:srgbClr val="F0F0F0"/>
    </a:lt2>
    <a:accent1>
      <a:srgbClr val="074F92"/>
    </a:accent1>
    <a:accent2>
      <a:srgbClr val="FEDA00"/>
    </a:accent2>
    <a:accent3>
      <a:srgbClr val="5E5E5E"/>
    </a:accent3>
    <a:accent4>
      <a:srgbClr val="848484"/>
    </a:accent4>
    <a:accent5>
      <a:srgbClr val="A5A5A5"/>
    </a:accent5>
    <a:accent6>
      <a:srgbClr val="BEBEBE"/>
    </a:accent6>
    <a:hlink>
      <a:srgbClr val="046DA3"/>
    </a:hlink>
    <a:folHlink>
      <a:srgbClr val="BFBFBF"/>
    </a:folHlink>
  </a:clrScheme>
</a:themeOverride>
</file>

<file path=ppt/theme/themeOverride2.xml><?xml version="1.0" encoding="utf-8"?>
<a:themeOverride xmlns:a="http://schemas.openxmlformats.org/drawingml/2006/main">
  <a:clrScheme name="自定义 237">
    <a:dk1>
      <a:srgbClr val="000000"/>
    </a:dk1>
    <a:lt1>
      <a:srgbClr val="FFFFFF"/>
    </a:lt1>
    <a:dk2>
      <a:srgbClr val="768395"/>
    </a:dk2>
    <a:lt2>
      <a:srgbClr val="F0F0F0"/>
    </a:lt2>
    <a:accent1>
      <a:srgbClr val="074F92"/>
    </a:accent1>
    <a:accent2>
      <a:srgbClr val="FEDA00"/>
    </a:accent2>
    <a:accent3>
      <a:srgbClr val="5E5E5E"/>
    </a:accent3>
    <a:accent4>
      <a:srgbClr val="848484"/>
    </a:accent4>
    <a:accent5>
      <a:srgbClr val="A5A5A5"/>
    </a:accent5>
    <a:accent6>
      <a:srgbClr val="BEBEBE"/>
    </a:accent6>
    <a:hlink>
      <a:srgbClr val="046DA3"/>
    </a:hlink>
    <a:folHlink>
      <a:srgbClr val="BFBFBF"/>
    </a:folHlink>
  </a:clrScheme>
</a:themeOverride>
</file>

<file path=ppt/theme/themeOverride20.xml><?xml version="1.0" encoding="utf-8"?>
<a:themeOverride xmlns:a="http://schemas.openxmlformats.org/drawingml/2006/main">
  <a:clrScheme name="自定义 237">
    <a:dk1>
      <a:srgbClr val="000000"/>
    </a:dk1>
    <a:lt1>
      <a:srgbClr val="FFFFFF"/>
    </a:lt1>
    <a:dk2>
      <a:srgbClr val="768395"/>
    </a:dk2>
    <a:lt2>
      <a:srgbClr val="F0F0F0"/>
    </a:lt2>
    <a:accent1>
      <a:srgbClr val="074F92"/>
    </a:accent1>
    <a:accent2>
      <a:srgbClr val="FEDA00"/>
    </a:accent2>
    <a:accent3>
      <a:srgbClr val="5E5E5E"/>
    </a:accent3>
    <a:accent4>
      <a:srgbClr val="848484"/>
    </a:accent4>
    <a:accent5>
      <a:srgbClr val="A5A5A5"/>
    </a:accent5>
    <a:accent6>
      <a:srgbClr val="BEBEBE"/>
    </a:accent6>
    <a:hlink>
      <a:srgbClr val="046DA3"/>
    </a:hlink>
    <a:folHlink>
      <a:srgbClr val="BFBFBF"/>
    </a:folHlink>
  </a:clrScheme>
</a:themeOverride>
</file>

<file path=ppt/theme/themeOverride21.xml><?xml version="1.0" encoding="utf-8"?>
<a:themeOverride xmlns:a="http://schemas.openxmlformats.org/drawingml/2006/main">
  <a:clrScheme name="自定义 237">
    <a:dk1>
      <a:srgbClr val="000000"/>
    </a:dk1>
    <a:lt1>
      <a:srgbClr val="FFFFFF"/>
    </a:lt1>
    <a:dk2>
      <a:srgbClr val="768395"/>
    </a:dk2>
    <a:lt2>
      <a:srgbClr val="F0F0F0"/>
    </a:lt2>
    <a:accent1>
      <a:srgbClr val="074F92"/>
    </a:accent1>
    <a:accent2>
      <a:srgbClr val="FEDA00"/>
    </a:accent2>
    <a:accent3>
      <a:srgbClr val="5E5E5E"/>
    </a:accent3>
    <a:accent4>
      <a:srgbClr val="848484"/>
    </a:accent4>
    <a:accent5>
      <a:srgbClr val="A5A5A5"/>
    </a:accent5>
    <a:accent6>
      <a:srgbClr val="BEBEBE"/>
    </a:accent6>
    <a:hlink>
      <a:srgbClr val="046DA3"/>
    </a:hlink>
    <a:folHlink>
      <a:srgbClr val="BFBFBF"/>
    </a:folHlink>
  </a:clrScheme>
</a:themeOverride>
</file>

<file path=ppt/theme/themeOverride22.xml><?xml version="1.0" encoding="utf-8"?>
<a:themeOverride xmlns:a="http://schemas.openxmlformats.org/drawingml/2006/main">
  <a:clrScheme name="自定义 237">
    <a:dk1>
      <a:srgbClr val="000000"/>
    </a:dk1>
    <a:lt1>
      <a:srgbClr val="FFFFFF"/>
    </a:lt1>
    <a:dk2>
      <a:srgbClr val="768395"/>
    </a:dk2>
    <a:lt2>
      <a:srgbClr val="F0F0F0"/>
    </a:lt2>
    <a:accent1>
      <a:srgbClr val="074F92"/>
    </a:accent1>
    <a:accent2>
      <a:srgbClr val="FEDA00"/>
    </a:accent2>
    <a:accent3>
      <a:srgbClr val="5E5E5E"/>
    </a:accent3>
    <a:accent4>
      <a:srgbClr val="848484"/>
    </a:accent4>
    <a:accent5>
      <a:srgbClr val="A5A5A5"/>
    </a:accent5>
    <a:accent6>
      <a:srgbClr val="BEBEBE"/>
    </a:accent6>
    <a:hlink>
      <a:srgbClr val="046DA3"/>
    </a:hlink>
    <a:folHlink>
      <a:srgbClr val="BFBFBF"/>
    </a:folHlink>
  </a:clrScheme>
</a:themeOverride>
</file>

<file path=ppt/theme/themeOverride23.xml><?xml version="1.0" encoding="utf-8"?>
<a:themeOverride xmlns:a="http://schemas.openxmlformats.org/drawingml/2006/main">
  <a:clrScheme name="自定义 237">
    <a:dk1>
      <a:srgbClr val="000000"/>
    </a:dk1>
    <a:lt1>
      <a:srgbClr val="FFFFFF"/>
    </a:lt1>
    <a:dk2>
      <a:srgbClr val="768395"/>
    </a:dk2>
    <a:lt2>
      <a:srgbClr val="F0F0F0"/>
    </a:lt2>
    <a:accent1>
      <a:srgbClr val="074F92"/>
    </a:accent1>
    <a:accent2>
      <a:srgbClr val="FEDA00"/>
    </a:accent2>
    <a:accent3>
      <a:srgbClr val="5E5E5E"/>
    </a:accent3>
    <a:accent4>
      <a:srgbClr val="848484"/>
    </a:accent4>
    <a:accent5>
      <a:srgbClr val="A5A5A5"/>
    </a:accent5>
    <a:accent6>
      <a:srgbClr val="BEBEBE"/>
    </a:accent6>
    <a:hlink>
      <a:srgbClr val="046DA3"/>
    </a:hlink>
    <a:folHlink>
      <a:srgbClr val="BFBFBF"/>
    </a:folHlink>
  </a:clrScheme>
</a:themeOverride>
</file>

<file path=ppt/theme/themeOverride24.xml><?xml version="1.0" encoding="utf-8"?>
<a:themeOverride xmlns:a="http://schemas.openxmlformats.org/drawingml/2006/main">
  <a:clrScheme name="自定义 237">
    <a:dk1>
      <a:srgbClr val="000000"/>
    </a:dk1>
    <a:lt1>
      <a:srgbClr val="FFFFFF"/>
    </a:lt1>
    <a:dk2>
      <a:srgbClr val="768395"/>
    </a:dk2>
    <a:lt2>
      <a:srgbClr val="F0F0F0"/>
    </a:lt2>
    <a:accent1>
      <a:srgbClr val="074F92"/>
    </a:accent1>
    <a:accent2>
      <a:srgbClr val="FEDA00"/>
    </a:accent2>
    <a:accent3>
      <a:srgbClr val="5E5E5E"/>
    </a:accent3>
    <a:accent4>
      <a:srgbClr val="848484"/>
    </a:accent4>
    <a:accent5>
      <a:srgbClr val="A5A5A5"/>
    </a:accent5>
    <a:accent6>
      <a:srgbClr val="BEBEBE"/>
    </a:accent6>
    <a:hlink>
      <a:srgbClr val="046DA3"/>
    </a:hlink>
    <a:folHlink>
      <a:srgbClr val="BFBFBF"/>
    </a:folHlink>
  </a:clrScheme>
</a:themeOverride>
</file>

<file path=ppt/theme/themeOverride25.xml><?xml version="1.0" encoding="utf-8"?>
<a:themeOverride xmlns:a="http://schemas.openxmlformats.org/drawingml/2006/main">
  <a:clrScheme name="自定义 237">
    <a:dk1>
      <a:srgbClr val="000000"/>
    </a:dk1>
    <a:lt1>
      <a:srgbClr val="FFFFFF"/>
    </a:lt1>
    <a:dk2>
      <a:srgbClr val="768395"/>
    </a:dk2>
    <a:lt2>
      <a:srgbClr val="F0F0F0"/>
    </a:lt2>
    <a:accent1>
      <a:srgbClr val="074F92"/>
    </a:accent1>
    <a:accent2>
      <a:srgbClr val="FEDA00"/>
    </a:accent2>
    <a:accent3>
      <a:srgbClr val="5E5E5E"/>
    </a:accent3>
    <a:accent4>
      <a:srgbClr val="848484"/>
    </a:accent4>
    <a:accent5>
      <a:srgbClr val="A5A5A5"/>
    </a:accent5>
    <a:accent6>
      <a:srgbClr val="BEBEBE"/>
    </a:accent6>
    <a:hlink>
      <a:srgbClr val="046DA3"/>
    </a:hlink>
    <a:folHlink>
      <a:srgbClr val="BFBFBF"/>
    </a:folHlink>
  </a:clrScheme>
</a:themeOverride>
</file>

<file path=ppt/theme/themeOverride26.xml><?xml version="1.0" encoding="utf-8"?>
<a:themeOverride xmlns:a="http://schemas.openxmlformats.org/drawingml/2006/main">
  <a:clrScheme name="自定义 237">
    <a:dk1>
      <a:srgbClr val="000000"/>
    </a:dk1>
    <a:lt1>
      <a:srgbClr val="FFFFFF"/>
    </a:lt1>
    <a:dk2>
      <a:srgbClr val="768395"/>
    </a:dk2>
    <a:lt2>
      <a:srgbClr val="F0F0F0"/>
    </a:lt2>
    <a:accent1>
      <a:srgbClr val="074F92"/>
    </a:accent1>
    <a:accent2>
      <a:srgbClr val="FEDA00"/>
    </a:accent2>
    <a:accent3>
      <a:srgbClr val="5E5E5E"/>
    </a:accent3>
    <a:accent4>
      <a:srgbClr val="848484"/>
    </a:accent4>
    <a:accent5>
      <a:srgbClr val="A5A5A5"/>
    </a:accent5>
    <a:accent6>
      <a:srgbClr val="BEBEBE"/>
    </a:accent6>
    <a:hlink>
      <a:srgbClr val="046DA3"/>
    </a:hlink>
    <a:folHlink>
      <a:srgbClr val="BFBFBF"/>
    </a:folHlink>
  </a:clrScheme>
</a:themeOverride>
</file>

<file path=ppt/theme/themeOverride27.xml><?xml version="1.0" encoding="utf-8"?>
<a:themeOverride xmlns:a="http://schemas.openxmlformats.org/drawingml/2006/main">
  <a:clrScheme name="A20192214">
    <a:dk1>
      <a:srgbClr val="000000"/>
    </a:dk1>
    <a:lt1>
      <a:srgbClr val="FFFFFF"/>
    </a:lt1>
    <a:dk2>
      <a:srgbClr val="1A3B56"/>
    </a:dk2>
    <a:lt2>
      <a:srgbClr val="FFFFFF"/>
    </a:lt2>
    <a:accent1>
      <a:srgbClr val="F1B400"/>
    </a:accent1>
    <a:accent2>
      <a:srgbClr val="A5C643"/>
    </a:accent2>
    <a:accent3>
      <a:srgbClr val="5ACE77"/>
    </a:accent3>
    <a:accent4>
      <a:srgbClr val="3ECDB1"/>
    </a:accent4>
    <a:accent5>
      <a:srgbClr val="3DC5DD"/>
    </a:accent5>
    <a:accent6>
      <a:srgbClr val="39B8ED"/>
    </a:accent6>
    <a:hlink>
      <a:srgbClr val="304FFC"/>
    </a:hlink>
    <a:folHlink>
      <a:srgbClr val="492067"/>
    </a:folHlink>
  </a:clrScheme>
</a:themeOverride>
</file>

<file path=ppt/theme/themeOverride3.xml><?xml version="1.0" encoding="utf-8"?>
<a:themeOverride xmlns:a="http://schemas.openxmlformats.org/drawingml/2006/main">
  <a:clrScheme name="自定义 237">
    <a:dk1>
      <a:srgbClr val="000000"/>
    </a:dk1>
    <a:lt1>
      <a:srgbClr val="FFFFFF"/>
    </a:lt1>
    <a:dk2>
      <a:srgbClr val="768395"/>
    </a:dk2>
    <a:lt2>
      <a:srgbClr val="F0F0F0"/>
    </a:lt2>
    <a:accent1>
      <a:srgbClr val="074F92"/>
    </a:accent1>
    <a:accent2>
      <a:srgbClr val="FEDA00"/>
    </a:accent2>
    <a:accent3>
      <a:srgbClr val="5E5E5E"/>
    </a:accent3>
    <a:accent4>
      <a:srgbClr val="848484"/>
    </a:accent4>
    <a:accent5>
      <a:srgbClr val="A5A5A5"/>
    </a:accent5>
    <a:accent6>
      <a:srgbClr val="BEBEBE"/>
    </a:accent6>
    <a:hlink>
      <a:srgbClr val="046DA3"/>
    </a:hlink>
    <a:folHlink>
      <a:srgbClr val="BFBFBF"/>
    </a:folHlink>
  </a:clrScheme>
</a:themeOverride>
</file>

<file path=ppt/theme/themeOverride4.xml><?xml version="1.0" encoding="utf-8"?>
<a:themeOverride xmlns:a="http://schemas.openxmlformats.org/drawingml/2006/main">
  <a:clrScheme name="自定义 237">
    <a:dk1>
      <a:srgbClr val="000000"/>
    </a:dk1>
    <a:lt1>
      <a:srgbClr val="FFFFFF"/>
    </a:lt1>
    <a:dk2>
      <a:srgbClr val="768395"/>
    </a:dk2>
    <a:lt2>
      <a:srgbClr val="F0F0F0"/>
    </a:lt2>
    <a:accent1>
      <a:srgbClr val="074F92"/>
    </a:accent1>
    <a:accent2>
      <a:srgbClr val="FEDA00"/>
    </a:accent2>
    <a:accent3>
      <a:srgbClr val="5E5E5E"/>
    </a:accent3>
    <a:accent4>
      <a:srgbClr val="848484"/>
    </a:accent4>
    <a:accent5>
      <a:srgbClr val="A5A5A5"/>
    </a:accent5>
    <a:accent6>
      <a:srgbClr val="BEBEBE"/>
    </a:accent6>
    <a:hlink>
      <a:srgbClr val="046DA3"/>
    </a:hlink>
    <a:folHlink>
      <a:srgbClr val="BFBFBF"/>
    </a:folHlink>
  </a:clrScheme>
</a:themeOverride>
</file>

<file path=ppt/theme/themeOverride5.xml><?xml version="1.0" encoding="utf-8"?>
<a:themeOverride xmlns:a="http://schemas.openxmlformats.org/drawingml/2006/main">
  <a:clrScheme name="自定义 237">
    <a:dk1>
      <a:srgbClr val="000000"/>
    </a:dk1>
    <a:lt1>
      <a:srgbClr val="FFFFFF"/>
    </a:lt1>
    <a:dk2>
      <a:srgbClr val="768395"/>
    </a:dk2>
    <a:lt2>
      <a:srgbClr val="F0F0F0"/>
    </a:lt2>
    <a:accent1>
      <a:srgbClr val="074F92"/>
    </a:accent1>
    <a:accent2>
      <a:srgbClr val="FEDA00"/>
    </a:accent2>
    <a:accent3>
      <a:srgbClr val="5E5E5E"/>
    </a:accent3>
    <a:accent4>
      <a:srgbClr val="848484"/>
    </a:accent4>
    <a:accent5>
      <a:srgbClr val="A5A5A5"/>
    </a:accent5>
    <a:accent6>
      <a:srgbClr val="BEBEBE"/>
    </a:accent6>
    <a:hlink>
      <a:srgbClr val="046DA3"/>
    </a:hlink>
    <a:folHlink>
      <a:srgbClr val="BFBFBF"/>
    </a:folHlink>
  </a:clrScheme>
</a:themeOverride>
</file>

<file path=ppt/theme/themeOverride6.xml><?xml version="1.0" encoding="utf-8"?>
<a:themeOverride xmlns:a="http://schemas.openxmlformats.org/drawingml/2006/main">
  <a:clrScheme name="自定义 237">
    <a:dk1>
      <a:srgbClr val="000000"/>
    </a:dk1>
    <a:lt1>
      <a:srgbClr val="FFFFFF"/>
    </a:lt1>
    <a:dk2>
      <a:srgbClr val="768395"/>
    </a:dk2>
    <a:lt2>
      <a:srgbClr val="F0F0F0"/>
    </a:lt2>
    <a:accent1>
      <a:srgbClr val="074F92"/>
    </a:accent1>
    <a:accent2>
      <a:srgbClr val="FEDA00"/>
    </a:accent2>
    <a:accent3>
      <a:srgbClr val="5E5E5E"/>
    </a:accent3>
    <a:accent4>
      <a:srgbClr val="848484"/>
    </a:accent4>
    <a:accent5>
      <a:srgbClr val="A5A5A5"/>
    </a:accent5>
    <a:accent6>
      <a:srgbClr val="BEBEBE"/>
    </a:accent6>
    <a:hlink>
      <a:srgbClr val="046DA3"/>
    </a:hlink>
    <a:folHlink>
      <a:srgbClr val="BFBFBF"/>
    </a:folHlink>
  </a:clrScheme>
</a:themeOverride>
</file>

<file path=ppt/theme/themeOverride7.xml><?xml version="1.0" encoding="utf-8"?>
<a:themeOverride xmlns:a="http://schemas.openxmlformats.org/drawingml/2006/main">
  <a:clrScheme name="自定义 237">
    <a:dk1>
      <a:srgbClr val="000000"/>
    </a:dk1>
    <a:lt1>
      <a:srgbClr val="FFFFFF"/>
    </a:lt1>
    <a:dk2>
      <a:srgbClr val="768395"/>
    </a:dk2>
    <a:lt2>
      <a:srgbClr val="F0F0F0"/>
    </a:lt2>
    <a:accent1>
      <a:srgbClr val="074F92"/>
    </a:accent1>
    <a:accent2>
      <a:srgbClr val="FEDA00"/>
    </a:accent2>
    <a:accent3>
      <a:srgbClr val="5E5E5E"/>
    </a:accent3>
    <a:accent4>
      <a:srgbClr val="848484"/>
    </a:accent4>
    <a:accent5>
      <a:srgbClr val="A5A5A5"/>
    </a:accent5>
    <a:accent6>
      <a:srgbClr val="BEBEBE"/>
    </a:accent6>
    <a:hlink>
      <a:srgbClr val="046DA3"/>
    </a:hlink>
    <a:folHlink>
      <a:srgbClr val="BFBFBF"/>
    </a:folHlink>
  </a:clrScheme>
</a:themeOverride>
</file>

<file path=ppt/theme/themeOverride8.xml><?xml version="1.0" encoding="utf-8"?>
<a:themeOverride xmlns:a="http://schemas.openxmlformats.org/drawingml/2006/main">
  <a:clrScheme name="自定义 237">
    <a:dk1>
      <a:srgbClr val="000000"/>
    </a:dk1>
    <a:lt1>
      <a:srgbClr val="FFFFFF"/>
    </a:lt1>
    <a:dk2>
      <a:srgbClr val="768395"/>
    </a:dk2>
    <a:lt2>
      <a:srgbClr val="F0F0F0"/>
    </a:lt2>
    <a:accent1>
      <a:srgbClr val="074F92"/>
    </a:accent1>
    <a:accent2>
      <a:srgbClr val="FEDA00"/>
    </a:accent2>
    <a:accent3>
      <a:srgbClr val="5E5E5E"/>
    </a:accent3>
    <a:accent4>
      <a:srgbClr val="848484"/>
    </a:accent4>
    <a:accent5>
      <a:srgbClr val="A5A5A5"/>
    </a:accent5>
    <a:accent6>
      <a:srgbClr val="BEBEBE"/>
    </a:accent6>
    <a:hlink>
      <a:srgbClr val="046DA3"/>
    </a:hlink>
    <a:folHlink>
      <a:srgbClr val="BFBFBF"/>
    </a:folHlink>
  </a:clrScheme>
</a:themeOverride>
</file>

<file path=ppt/theme/themeOverride9.xml><?xml version="1.0" encoding="utf-8"?>
<a:themeOverride xmlns:a="http://schemas.openxmlformats.org/drawingml/2006/main">
  <a:clrScheme name="自定义 237">
    <a:dk1>
      <a:srgbClr val="000000"/>
    </a:dk1>
    <a:lt1>
      <a:srgbClr val="FFFFFF"/>
    </a:lt1>
    <a:dk2>
      <a:srgbClr val="768395"/>
    </a:dk2>
    <a:lt2>
      <a:srgbClr val="F0F0F0"/>
    </a:lt2>
    <a:accent1>
      <a:srgbClr val="074F92"/>
    </a:accent1>
    <a:accent2>
      <a:srgbClr val="FEDA00"/>
    </a:accent2>
    <a:accent3>
      <a:srgbClr val="5E5E5E"/>
    </a:accent3>
    <a:accent4>
      <a:srgbClr val="848484"/>
    </a:accent4>
    <a:accent5>
      <a:srgbClr val="A5A5A5"/>
    </a:accent5>
    <a:accent6>
      <a:srgbClr val="BEBEBE"/>
    </a:accent6>
    <a:hlink>
      <a:srgbClr val="046DA3"/>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0</TotalTime>
  <Words>4254</Words>
  <Application>WPS 演示</Application>
  <PresentationFormat>全屏显示(16:9)</PresentationFormat>
  <Paragraphs>477</Paragraphs>
  <Slides>33</Slides>
  <Notes>31</Notes>
  <HiddenSlides>0</HiddenSlides>
  <MMClips>1</MMClips>
  <ScaleCrop>false</ScaleCrop>
  <HeadingPairs>
    <vt:vector size="6" baseType="variant">
      <vt:variant>
        <vt:lpstr>已用的字体</vt:lpstr>
      </vt:variant>
      <vt:variant>
        <vt:i4>34</vt:i4>
      </vt:variant>
      <vt:variant>
        <vt:lpstr>主题</vt:lpstr>
      </vt:variant>
      <vt:variant>
        <vt:i4>2</vt:i4>
      </vt:variant>
      <vt:variant>
        <vt:lpstr>幻灯片标题</vt:lpstr>
      </vt:variant>
      <vt:variant>
        <vt:i4>33</vt:i4>
      </vt:variant>
    </vt:vector>
  </HeadingPairs>
  <TitlesOfParts>
    <vt:vector size="69" baseType="lpstr">
      <vt:lpstr>Arial</vt:lpstr>
      <vt:lpstr>宋体</vt:lpstr>
      <vt:lpstr>Wingdings</vt:lpstr>
      <vt:lpstr>微软雅黑</vt:lpstr>
      <vt:lpstr>字魂59号-创粗黑</vt:lpstr>
      <vt:lpstr>黑体</vt:lpstr>
      <vt:lpstr>经典综艺体简</vt:lpstr>
      <vt:lpstr>Liberation Sans</vt:lpstr>
      <vt:lpstr>Arial Black</vt:lpstr>
      <vt:lpstr>Adobe Gothic Std B</vt:lpstr>
      <vt:lpstr>Yu Gothic UI Semibold</vt:lpstr>
      <vt:lpstr>Wingdings</vt:lpstr>
      <vt:lpstr>Open Sans</vt:lpstr>
      <vt:lpstr>Segoe Print</vt:lpstr>
      <vt:lpstr>U.S. 101</vt:lpstr>
      <vt:lpstr>Roboto</vt:lpstr>
      <vt:lpstr>Open Sans Light</vt:lpstr>
      <vt:lpstr>Yu Gothic UI Light</vt:lpstr>
      <vt:lpstr>Arial Unicode MS</vt:lpstr>
      <vt:lpstr>Calibri</vt:lpstr>
      <vt:lpstr>Calibri</vt:lpstr>
      <vt:lpstr>Arial Narrow</vt:lpstr>
      <vt:lpstr>阿里巴巴普惠体 R</vt:lpstr>
      <vt:lpstr>思源黑体 CN Light</vt:lpstr>
      <vt:lpstr>MS PGothic</vt:lpstr>
      <vt:lpstr>Helvetica</vt:lpstr>
      <vt:lpstr>Gill Sans</vt:lpstr>
      <vt:lpstr>Arial</vt:lpstr>
      <vt:lpstr>小米兰亭_GB外压缩</vt:lpstr>
      <vt:lpstr>Gill Sans MT</vt:lpstr>
      <vt:lpstr>等线</vt:lpstr>
      <vt:lpstr>方正舒体</vt:lpstr>
      <vt:lpstr>方正小标宋简体</vt:lpstr>
      <vt:lpstr>汉仪旗黑-85S</vt:lpstr>
      <vt:lpstr>第一PPT，www.1ppt.com</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Thanks.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解歆韵</dc:creator>
  <cp:lastModifiedBy>曹曹</cp:lastModifiedBy>
  <cp:revision>50</cp:revision>
  <dcterms:created xsi:type="dcterms:W3CDTF">2020-11-03T11:09:00Z</dcterms:created>
  <dcterms:modified xsi:type="dcterms:W3CDTF">2021-09-27T05:27:31Z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2052-11.1.0.10938</vt:lpwstr>
  </property>
  <property fmtid="{D5CDD505-2E9C-101B-9397-08002B2CF9AE}" pid="3" name="ICV">
    <vt:lpwstr>12B205C540CA478E91DA244865ACADF2</vt:lpwstr>
  </property>
</Properties>
</file>